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4" r:id="rId3"/>
    <p:sldMasterId id="2147483668" r:id="rId4"/>
    <p:sldMasterId id="2147483672" r:id="rId5"/>
    <p:sldMasterId id="2147483676" r:id="rId6"/>
    <p:sldMasterId id="2147483680" r:id="rId7"/>
    <p:sldMasterId id="2147483684" r:id="rId8"/>
    <p:sldMasterId id="2147483688" r:id="rId9"/>
    <p:sldMasterId id="2147483692" r:id="rId10"/>
    <p:sldMasterId id="2147483706" r:id="rId11"/>
  </p:sldMasterIdLst>
  <p:notesMasterIdLst>
    <p:notesMasterId r:id="rId30"/>
  </p:notesMasterIdLst>
  <p:sldIdLst>
    <p:sldId id="350" r:id="rId12"/>
    <p:sldId id="352" r:id="rId13"/>
    <p:sldId id="351" r:id="rId14"/>
    <p:sldId id="356" r:id="rId15"/>
    <p:sldId id="354" r:id="rId16"/>
    <p:sldId id="357" r:id="rId17"/>
    <p:sldId id="329" r:id="rId18"/>
    <p:sldId id="365" r:id="rId19"/>
    <p:sldId id="295" r:id="rId20"/>
    <p:sldId id="342" r:id="rId21"/>
    <p:sldId id="300" r:id="rId22"/>
    <p:sldId id="359" r:id="rId23"/>
    <p:sldId id="360" r:id="rId24"/>
    <p:sldId id="361" r:id="rId25"/>
    <p:sldId id="362" r:id="rId26"/>
    <p:sldId id="363" r:id="rId27"/>
    <p:sldId id="331" r:id="rId28"/>
    <p:sldId id="366" r:id="rId29"/>
  </p:sldIdLst>
  <p:sldSz cx="12190413" cy="68595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448C"/>
    <a:srgbClr val="01B3C5"/>
    <a:srgbClr val="FFBF53"/>
    <a:srgbClr val="F28B8B"/>
    <a:srgbClr val="27C5D6"/>
    <a:srgbClr val="FFB6BB"/>
    <a:srgbClr val="18D2A6"/>
    <a:srgbClr val="018989"/>
    <a:srgbClr val="F04E3F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6" autoAdjust="0"/>
    <p:restoredTop sz="89965" autoAdjust="0"/>
  </p:normalViewPr>
  <p:slideViewPr>
    <p:cSldViewPr snapToGrid="0" showGuides="1">
      <p:cViewPr varScale="1">
        <p:scale>
          <a:sx n="61" d="100"/>
          <a:sy n="61" d="100"/>
        </p:scale>
        <p:origin x="10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274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18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518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527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93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itchFamily="34" charset="-122"/>
                <a:ea typeface="LiHei Pro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itchFamily="49" charset="-122"/>
                  <a:ea typeface="迷你简汉真广标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itchFamily="49" charset="-122"/>
                  <a:ea typeface="迷你简汉真广标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itchFamily="49" charset="-122"/>
                <a:ea typeface="迷你简汉真广标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itchFamily="34" charset="-122"/>
                <a:ea typeface="LiHei Pro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itchFamily="49" charset="-122"/>
                  <a:ea typeface="迷你简汉真广标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itchFamily="49" charset="-122"/>
                  <a:ea typeface="迷你简汉真广标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itchFamily="49" charset="-122"/>
                <a:ea typeface="迷你简汉真广标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itchFamily="34" charset="-122"/>
                <a:ea typeface="LiHei Pro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itchFamily="49" charset="-122"/>
                  <a:ea typeface="迷你简汉真广标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itchFamily="49" charset="-122"/>
                  <a:ea typeface="迷你简汉真广标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itchFamily="49" charset="-122"/>
                <a:ea typeface="迷你简汉真广标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itchFamily="34" charset="-122"/>
                <a:ea typeface="LiHei Pro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itchFamily="49" charset="-122"/>
                  <a:ea typeface="迷你简汉真广标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itchFamily="49" charset="-122"/>
                  <a:ea typeface="迷你简汉真广标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itchFamily="49" charset="-122"/>
                <a:ea typeface="迷你简汉真广标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itchFamily="34" charset="-122"/>
                <a:ea typeface="LiHei Pro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itchFamily="49" charset="-122"/>
                  <a:ea typeface="迷你简汉真广标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itchFamily="49" charset="-122"/>
                  <a:ea typeface="迷你简汉真广标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itchFamily="49" charset="-122"/>
                <a:ea typeface="迷你简汉真广标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itchFamily="34" charset="-122"/>
                <a:ea typeface="LiHei Pro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itchFamily="49" charset="-122"/>
                  <a:ea typeface="迷你简汉真广标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itchFamily="49" charset="-122"/>
                  <a:ea typeface="迷你简汉真广标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itchFamily="49" charset="-122"/>
                <a:ea typeface="迷你简汉真广标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itchFamily="34" charset="-122"/>
                <a:ea typeface="LiHei Pro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itchFamily="49" charset="-122"/>
                  <a:ea typeface="迷你简汉真广标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itchFamily="49" charset="-122"/>
                  <a:ea typeface="迷你简汉真广标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itchFamily="49" charset="-122"/>
                <a:ea typeface="迷你简汉真广标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itchFamily="34" charset="-122"/>
                <a:ea typeface="LiHei Pro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itchFamily="49" charset="-122"/>
                  <a:ea typeface="迷你简汉真广标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itchFamily="49" charset="-122"/>
                  <a:ea typeface="迷你简汉真广标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itchFamily="49" charset="-122"/>
                <a:ea typeface="迷你简汉真广标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600" indent="0">
              <a:buNone/>
              <a:defRPr sz="3800"/>
            </a:lvl2pPr>
            <a:lvl3pPr marL="1219200" indent="0">
              <a:buNone/>
              <a:defRPr sz="3200"/>
            </a:lvl3pPr>
            <a:lvl4pPr marL="1828800" indent="0">
              <a:buNone/>
              <a:defRPr sz="2700"/>
            </a:lvl4pPr>
            <a:lvl5pPr marL="2438400" indent="0">
              <a:buNone/>
              <a:defRPr sz="2700"/>
            </a:lvl5pPr>
            <a:lvl6pPr marL="3048000" indent="0">
              <a:buNone/>
              <a:defRPr sz="2700"/>
            </a:lvl6pPr>
            <a:lvl7pPr marL="3657600" indent="0">
              <a:buNone/>
              <a:defRPr sz="2700"/>
            </a:lvl7pPr>
            <a:lvl8pPr marL="4267200" indent="0">
              <a:buNone/>
              <a:defRPr sz="2700"/>
            </a:lvl8pPr>
            <a:lvl9pPr marL="4876800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283" y="2130923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564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92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5393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2961" y="4407923"/>
            <a:ext cx="10361851" cy="1362390"/>
          </a:xfrm>
        </p:spPr>
        <p:txBody>
          <a:bodyPr anchor="t"/>
          <a:lstStyle>
            <a:lvl1pPr algn="l">
              <a:defRPr sz="539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2961" y="2907388"/>
            <a:ext cx="10361851" cy="1500534"/>
          </a:xfrm>
        </p:spPr>
        <p:txBody>
          <a:bodyPr anchor="b"/>
          <a:lstStyle>
            <a:lvl1pPr marL="0" indent="0">
              <a:buNone/>
              <a:defRPr sz="2699">
                <a:solidFill>
                  <a:schemeClr val="tx1">
                    <a:tint val="75000"/>
                  </a:schemeClr>
                </a:solidFill>
              </a:defRPr>
            </a:lvl1pPr>
            <a:lvl2pPr marL="6094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834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25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66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08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33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8667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523" y="1600573"/>
            <a:ext cx="5384099" cy="4527011"/>
          </a:xfrm>
        </p:spPr>
        <p:txBody>
          <a:bodyPr/>
          <a:lstStyle>
            <a:lvl1pPr>
              <a:defRPr sz="3799"/>
            </a:lvl1pPr>
            <a:lvl2pPr>
              <a:defRPr sz="3199"/>
            </a:lvl2pPr>
            <a:lvl3pPr>
              <a:defRPr sz="2699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6794" y="1600573"/>
            <a:ext cx="5384099" cy="4527011"/>
          </a:xfrm>
        </p:spPr>
        <p:txBody>
          <a:bodyPr/>
          <a:lstStyle>
            <a:lvl1pPr>
              <a:defRPr sz="3799"/>
            </a:lvl1pPr>
            <a:lvl2pPr>
              <a:defRPr sz="3199"/>
            </a:lvl2pPr>
            <a:lvl3pPr>
              <a:defRPr sz="2699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4412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522" y="1535470"/>
            <a:ext cx="5386216" cy="63991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17" indent="0">
              <a:buNone/>
              <a:defRPr sz="2699" b="1"/>
            </a:lvl2pPr>
            <a:lvl3pPr marL="1218834" indent="0">
              <a:buNone/>
              <a:defRPr sz="2400" b="1"/>
            </a:lvl3pPr>
            <a:lvl4pPr marL="1828251" indent="0">
              <a:buNone/>
              <a:defRPr sz="2200" b="1"/>
            </a:lvl4pPr>
            <a:lvl5pPr marL="2437668" indent="0">
              <a:buNone/>
              <a:defRPr sz="2200" b="1"/>
            </a:lvl5pPr>
            <a:lvl6pPr marL="3047085" indent="0">
              <a:buNone/>
              <a:defRPr sz="2200" b="1"/>
            </a:lvl6pPr>
            <a:lvl7pPr marL="3656502" indent="0">
              <a:buNone/>
              <a:defRPr sz="2200" b="1"/>
            </a:lvl7pPr>
            <a:lvl8pPr marL="4265920" indent="0">
              <a:buNone/>
              <a:defRPr sz="2200" b="1"/>
            </a:lvl8pPr>
            <a:lvl9pPr marL="4875337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522" y="2175381"/>
            <a:ext cx="5386216" cy="3952203"/>
          </a:xfrm>
        </p:spPr>
        <p:txBody>
          <a:bodyPr/>
          <a:lstStyle>
            <a:lvl1pPr>
              <a:defRPr sz="3199"/>
            </a:lvl1pPr>
            <a:lvl2pPr>
              <a:defRPr sz="2699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2567" y="1535470"/>
            <a:ext cx="5388332" cy="63991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17" indent="0">
              <a:buNone/>
              <a:defRPr sz="2699" b="1"/>
            </a:lvl2pPr>
            <a:lvl3pPr marL="1218834" indent="0">
              <a:buNone/>
              <a:defRPr sz="2400" b="1"/>
            </a:lvl3pPr>
            <a:lvl4pPr marL="1828251" indent="0">
              <a:buNone/>
              <a:defRPr sz="2200" b="1"/>
            </a:lvl4pPr>
            <a:lvl5pPr marL="2437668" indent="0">
              <a:buNone/>
              <a:defRPr sz="2200" b="1"/>
            </a:lvl5pPr>
            <a:lvl6pPr marL="3047085" indent="0">
              <a:buNone/>
              <a:defRPr sz="2200" b="1"/>
            </a:lvl6pPr>
            <a:lvl7pPr marL="3656502" indent="0">
              <a:buNone/>
              <a:defRPr sz="2200" b="1"/>
            </a:lvl7pPr>
            <a:lvl8pPr marL="4265920" indent="0">
              <a:buNone/>
              <a:defRPr sz="2200" b="1"/>
            </a:lvl8pPr>
            <a:lvl9pPr marL="4875337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2567" y="2175381"/>
            <a:ext cx="5388332" cy="3952203"/>
          </a:xfrm>
        </p:spPr>
        <p:txBody>
          <a:bodyPr/>
          <a:lstStyle>
            <a:lvl1pPr>
              <a:defRPr sz="3199"/>
            </a:lvl1pPr>
            <a:lvl2pPr>
              <a:defRPr sz="2699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4141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3310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1" rIns="91403" bIns="4570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1" rIns="91403" bIns="4570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3408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5807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24" y="273114"/>
            <a:ext cx="4010562" cy="1162320"/>
          </a:xfrm>
        </p:spPr>
        <p:txBody>
          <a:bodyPr anchor="b"/>
          <a:lstStyle>
            <a:lvl1pPr algn="l">
              <a:defRPr sz="26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6114" y="273118"/>
            <a:ext cx="6814780" cy="5854468"/>
          </a:xfrm>
        </p:spPr>
        <p:txBody>
          <a:bodyPr/>
          <a:lstStyle>
            <a:lvl1pPr>
              <a:defRPr sz="4299"/>
            </a:lvl1pPr>
            <a:lvl2pPr>
              <a:defRPr sz="3799"/>
            </a:lvl2pPr>
            <a:lvl3pPr>
              <a:defRPr sz="3199"/>
            </a:lvl3pPr>
            <a:lvl4pPr>
              <a:defRPr sz="2699"/>
            </a:lvl4pPr>
            <a:lvl5pPr>
              <a:defRPr sz="2699"/>
            </a:lvl5pPr>
            <a:lvl6pPr>
              <a:defRPr sz="2699"/>
            </a:lvl6pPr>
            <a:lvl7pPr>
              <a:defRPr sz="2699"/>
            </a:lvl7pPr>
            <a:lvl8pPr>
              <a:defRPr sz="2699"/>
            </a:lvl8pPr>
            <a:lvl9pPr>
              <a:defRPr sz="26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524" y="1435438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417" indent="0">
              <a:buNone/>
              <a:defRPr sz="1600"/>
            </a:lvl2pPr>
            <a:lvl3pPr marL="1218834" indent="0">
              <a:buNone/>
              <a:defRPr sz="1400"/>
            </a:lvl3pPr>
            <a:lvl4pPr marL="1828251" indent="0">
              <a:buNone/>
              <a:defRPr sz="1200"/>
            </a:lvl4pPr>
            <a:lvl5pPr marL="2437668" indent="0">
              <a:buNone/>
              <a:defRPr sz="1200"/>
            </a:lvl5pPr>
            <a:lvl6pPr marL="3047085" indent="0">
              <a:buNone/>
              <a:defRPr sz="1200"/>
            </a:lvl6pPr>
            <a:lvl7pPr marL="3656502" indent="0">
              <a:buNone/>
              <a:defRPr sz="1200"/>
            </a:lvl7pPr>
            <a:lvl8pPr marL="4265920" indent="0">
              <a:buNone/>
              <a:defRPr sz="1200"/>
            </a:lvl8pPr>
            <a:lvl9pPr marL="487533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4330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6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9"/>
            <a:ext cx="7314248" cy="4115753"/>
          </a:xfrm>
        </p:spPr>
        <p:txBody>
          <a:bodyPr/>
          <a:lstStyle>
            <a:lvl1pPr marL="0" indent="0">
              <a:buNone/>
              <a:defRPr sz="4299"/>
            </a:lvl1pPr>
            <a:lvl2pPr marL="609417" indent="0">
              <a:buNone/>
              <a:defRPr sz="3799"/>
            </a:lvl2pPr>
            <a:lvl3pPr marL="1218834" indent="0">
              <a:buNone/>
              <a:defRPr sz="3199"/>
            </a:lvl3pPr>
            <a:lvl4pPr marL="1828251" indent="0">
              <a:buNone/>
              <a:defRPr sz="2699"/>
            </a:lvl4pPr>
            <a:lvl5pPr marL="2437668" indent="0">
              <a:buNone/>
              <a:defRPr sz="2699"/>
            </a:lvl5pPr>
            <a:lvl6pPr marL="3047085" indent="0">
              <a:buNone/>
              <a:defRPr sz="2699"/>
            </a:lvl6pPr>
            <a:lvl7pPr marL="3656502" indent="0">
              <a:buNone/>
              <a:defRPr sz="2699"/>
            </a:lvl7pPr>
            <a:lvl8pPr marL="4265920" indent="0">
              <a:buNone/>
              <a:defRPr sz="2699"/>
            </a:lvl8pPr>
            <a:lvl9pPr marL="4875337" indent="0">
              <a:buNone/>
              <a:defRPr sz="2699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89406" y="5368585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417" indent="0">
              <a:buNone/>
              <a:defRPr sz="1600"/>
            </a:lvl2pPr>
            <a:lvl3pPr marL="1218834" indent="0">
              <a:buNone/>
              <a:defRPr sz="1400"/>
            </a:lvl3pPr>
            <a:lvl4pPr marL="1828251" indent="0">
              <a:buNone/>
              <a:defRPr sz="1200"/>
            </a:lvl4pPr>
            <a:lvl5pPr marL="2437668" indent="0">
              <a:buNone/>
              <a:defRPr sz="1200"/>
            </a:lvl5pPr>
            <a:lvl6pPr marL="3047085" indent="0">
              <a:buNone/>
              <a:defRPr sz="1200"/>
            </a:lvl6pPr>
            <a:lvl7pPr marL="3656502" indent="0">
              <a:buNone/>
              <a:defRPr sz="1200"/>
            </a:lvl7pPr>
            <a:lvl8pPr marL="4265920" indent="0">
              <a:buNone/>
              <a:defRPr sz="1200"/>
            </a:lvl8pPr>
            <a:lvl9pPr marL="487533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48396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397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523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24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030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1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60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467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</p:sldLayoutIdLst>
  <p:hf hdr="0" ftr="0" dt="0"/>
  <p:txStyles>
    <p:titleStyle>
      <a:lvl1pPr algn="ctr" defTabSz="1218199" rtl="0" eaLnBrk="1" latinLnBrk="0" hangingPunct="1">
        <a:spcBef>
          <a:spcPct val="0"/>
        </a:spcBef>
        <a:buNone/>
        <a:defRPr sz="58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63" indent="-457063" algn="l" defTabSz="1218199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303" indent="-380886" algn="l" defTabSz="1218199" rtl="0" eaLnBrk="1" latinLnBrk="0" hangingPunct="1">
        <a:spcBef>
          <a:spcPct val="20000"/>
        </a:spcBef>
        <a:buFont typeface="Arial" pitchFamily="34" charset="0"/>
        <a:buChar char="–"/>
        <a:defRPr sz="37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543" indent="-304709" algn="l" defTabSz="1218199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0" indent="-304709" algn="l" defTabSz="1218199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377" indent="-304709" algn="l" defTabSz="1218199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794" indent="-304709" algn="l" defTabSz="1218199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1212" indent="-304709" algn="l" defTabSz="1218199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0629" indent="-304709" algn="l" defTabSz="1218199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0046" indent="-304709" algn="l" defTabSz="1218199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1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17" algn="l" defTabSz="12181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34" algn="l" defTabSz="12181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51" algn="l" defTabSz="12181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668" algn="l" defTabSz="12181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085" algn="l" defTabSz="12181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02" algn="l" defTabSz="12181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20" algn="l" defTabSz="12181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337" algn="l" defTabSz="12181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Impact" pitchFamily="34" charset="0"/>
                <a:cs typeface="Impact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Impact" pitchFamily="34" charset="0"/>
                <a:cs typeface="Impact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Impact" pitchFamily="34" charset="0"/>
                <a:cs typeface="Impact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Impact" pitchFamily="34" charset="0"/>
                <a:cs typeface="Impact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Impact" pitchFamily="34" charset="0"/>
                <a:cs typeface="Impact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Impact" pitchFamily="34" charset="0"/>
                <a:cs typeface="Impact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Impact" pitchFamily="34" charset="0"/>
                <a:cs typeface="Impact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Impact" pitchFamily="34" charset="0"/>
                <a:cs typeface="Impact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jpe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microsoft.com/office/2007/relationships/hdphoto" Target="../media/hdphoto3.wdp"/><Relationship Id="rId4" Type="http://schemas.openxmlformats.org/officeDocument/2006/relationships/image" Target="../media/image34.jpe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欧美快节奏Chairlift - Bruise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533" y="-891891"/>
            <a:ext cx="609627" cy="609882"/>
          </a:xfrm>
          <a:prstGeom prst="rect">
            <a:avLst/>
          </a:prstGeom>
        </p:spPr>
      </p:pic>
      <p:sp>
        <p:nvSpPr>
          <p:cNvPr id="36" name="文本框 281"/>
          <p:cNvSpPr txBox="1"/>
          <p:nvPr/>
        </p:nvSpPr>
        <p:spPr>
          <a:xfrm>
            <a:off x="5083220" y="474315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77448C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指导教师：王素坤</a:t>
            </a:r>
            <a:endParaRPr lang="en-US" altLang="zh-CN" sz="2000" dirty="0">
              <a:solidFill>
                <a:srgbClr val="77448C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77448C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主讲人：岳文静</a:t>
            </a:r>
          </a:p>
        </p:txBody>
      </p:sp>
      <p:sp>
        <p:nvSpPr>
          <p:cNvPr id="38" name="文本框 283"/>
          <p:cNvSpPr txBox="1"/>
          <p:nvPr/>
        </p:nvSpPr>
        <p:spPr>
          <a:xfrm>
            <a:off x="2261934" y="3327719"/>
            <a:ext cx="7879080" cy="1445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数据科学与大数据特征</a:t>
            </a:r>
            <a:endParaRPr lang="zh-CN" altLang="en-US" sz="6000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028680" y="4405019"/>
            <a:ext cx="61330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83"/>
          <p:cNvSpPr txBox="1"/>
          <p:nvPr/>
        </p:nvSpPr>
        <p:spPr>
          <a:xfrm>
            <a:off x="4570258" y="67683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accent3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信</a:t>
            </a:r>
            <a:r>
              <a:rPr lang="zh-CN" altLang="en-US" sz="6000" dirty="0">
                <a:solidFill>
                  <a:schemeClr val="accent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息</a:t>
            </a:r>
            <a:r>
              <a:rPr lang="zh-CN" altLang="en-US" sz="6000" dirty="0">
                <a:solidFill>
                  <a:schemeClr val="accent4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技</a:t>
            </a:r>
            <a:r>
              <a:rPr lang="zh-CN" altLang="en-US" sz="6000" dirty="0">
                <a:solidFill>
                  <a:schemeClr val="accent2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术</a:t>
            </a:r>
            <a:endParaRPr lang="zh-CN" altLang="en-US" sz="2800" dirty="0">
              <a:solidFill>
                <a:schemeClr val="accent2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-29025" y="6105504"/>
            <a:ext cx="3873500" cy="3063458"/>
          </a:xfrm>
          <a:prstGeom prst="ellipse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761059" y="6105504"/>
            <a:ext cx="3873500" cy="3063458"/>
          </a:xfrm>
          <a:prstGeom prst="ellipse">
            <a:avLst/>
          </a:prstGeom>
          <a:noFill/>
          <a:ln w="254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551143" y="6105504"/>
            <a:ext cx="3873500" cy="3063458"/>
          </a:xfrm>
          <a:prstGeom prst="ellipse">
            <a:avLst/>
          </a:prstGeom>
          <a:noFill/>
          <a:ln w="254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341228" y="6105504"/>
            <a:ext cx="3873500" cy="3063458"/>
          </a:xfrm>
          <a:prstGeom prst="ellipse">
            <a:avLst/>
          </a:prstGeom>
          <a:noFill/>
          <a:ln w="2540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283">
            <a:extLst>
              <a:ext uri="{FF2B5EF4-FFF2-40B4-BE49-F238E27FC236}">
                <a16:creationId xmlns:a16="http://schemas.microsoft.com/office/drawing/2014/main" id="{B568B497-2DFA-4780-BDCE-3F6A0F98F4BD}"/>
              </a:ext>
            </a:extLst>
          </p:cNvPr>
          <p:cNvSpPr txBox="1"/>
          <p:nvPr/>
        </p:nvSpPr>
        <p:spPr>
          <a:xfrm>
            <a:off x="4419941" y="2526082"/>
            <a:ext cx="3563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accent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认识数据与大数据</a:t>
            </a:r>
            <a:endParaRPr lang="zh-CN" altLang="en-US" sz="1600" dirty="0">
              <a:solidFill>
                <a:schemeClr val="accent2"/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20" name="文本框 283">
            <a:extLst>
              <a:ext uri="{FF2B5EF4-FFF2-40B4-BE49-F238E27FC236}">
                <a16:creationId xmlns:a16="http://schemas.microsoft.com/office/drawing/2014/main" id="{7ACA3041-F5E7-46B4-900A-1BEDE9C66117}"/>
              </a:ext>
            </a:extLst>
          </p:cNvPr>
          <p:cNvSpPr txBox="1"/>
          <p:nvPr/>
        </p:nvSpPr>
        <p:spPr>
          <a:xfrm>
            <a:off x="4826739" y="172444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2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数据与计算</a:t>
            </a:r>
            <a:endParaRPr lang="zh-CN" altLang="en-US" sz="1600" dirty="0">
              <a:solidFill>
                <a:schemeClr val="accent2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6" grpId="0"/>
      <p:bldP spid="38" grpId="0"/>
      <p:bldP spid="42" grpId="0"/>
      <p:bldP spid="2" grpId="0" animBg="1"/>
      <p:bldP spid="15" grpId="0" animBg="1"/>
      <p:bldP spid="16" grpId="0" animBg="1"/>
      <p:bldP spid="17" grpId="0" animBg="1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淘宝店chenying0907出品 6"/>
          <p:cNvGrpSpPr/>
          <p:nvPr/>
        </p:nvGrpSpPr>
        <p:grpSpPr>
          <a:xfrm rot="2615239">
            <a:off x="4347834" y="2090836"/>
            <a:ext cx="1984367" cy="1482848"/>
            <a:chOff x="3202305" y="2114476"/>
            <a:chExt cx="1367061" cy="1021557"/>
          </a:xfrm>
        </p:grpSpPr>
        <p:sp>
          <p:nvSpPr>
            <p:cNvPr id="32" name="MH_Other_5"/>
            <p:cNvSpPr/>
            <p:nvPr/>
          </p:nvSpPr>
          <p:spPr bwMode="auto">
            <a:xfrm>
              <a:off x="3202305" y="2625255"/>
              <a:ext cx="1367061" cy="510778"/>
            </a:xfrm>
            <a:custGeom>
              <a:avLst/>
              <a:gdLst>
                <a:gd name="T0" fmla="*/ 477 w 1299"/>
                <a:gd name="T1" fmla="*/ 514 h 514"/>
                <a:gd name="T2" fmla="*/ 786 w 1299"/>
                <a:gd name="T3" fmla="*/ 514 h 514"/>
                <a:gd name="T4" fmla="*/ 1299 w 1299"/>
                <a:gd name="T5" fmla="*/ 0 h 514"/>
                <a:gd name="T6" fmla="*/ 0 w 1299"/>
                <a:gd name="T7" fmla="*/ 0 h 514"/>
                <a:gd name="T8" fmla="*/ 477 w 1299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9" h="514">
                  <a:moveTo>
                    <a:pt x="477" y="514"/>
                  </a:moveTo>
                  <a:lnTo>
                    <a:pt x="786" y="514"/>
                  </a:lnTo>
                  <a:lnTo>
                    <a:pt x="1299" y="0"/>
                  </a:lnTo>
                  <a:lnTo>
                    <a:pt x="0" y="0"/>
                  </a:lnTo>
                  <a:lnTo>
                    <a:pt x="477" y="5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3" name="MH_Other_6"/>
            <p:cNvSpPr/>
            <p:nvPr/>
          </p:nvSpPr>
          <p:spPr bwMode="auto">
            <a:xfrm>
              <a:off x="3202305" y="2114476"/>
              <a:ext cx="1367061" cy="510779"/>
            </a:xfrm>
            <a:custGeom>
              <a:avLst/>
              <a:gdLst>
                <a:gd name="T0" fmla="*/ 477 w 1299"/>
                <a:gd name="T1" fmla="*/ 0 h 514"/>
                <a:gd name="T2" fmla="*/ 786 w 1299"/>
                <a:gd name="T3" fmla="*/ 0 h 514"/>
                <a:gd name="T4" fmla="*/ 1299 w 1299"/>
                <a:gd name="T5" fmla="*/ 514 h 514"/>
                <a:gd name="T6" fmla="*/ 0 w 1299"/>
                <a:gd name="T7" fmla="*/ 514 h 514"/>
                <a:gd name="T8" fmla="*/ 477 w 1299"/>
                <a:gd name="T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9" h="514">
                  <a:moveTo>
                    <a:pt x="477" y="0"/>
                  </a:moveTo>
                  <a:lnTo>
                    <a:pt x="786" y="0"/>
                  </a:lnTo>
                  <a:lnTo>
                    <a:pt x="1299" y="514"/>
                  </a:lnTo>
                  <a:lnTo>
                    <a:pt x="0" y="51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7" name="淘宝店chenying0907出品 4"/>
          <p:cNvGrpSpPr/>
          <p:nvPr/>
        </p:nvGrpSpPr>
        <p:grpSpPr>
          <a:xfrm rot="2615239">
            <a:off x="4599588" y="3342033"/>
            <a:ext cx="1569206" cy="1880347"/>
            <a:chOff x="4028841" y="2682404"/>
            <a:chExt cx="1081050" cy="1295400"/>
          </a:xfrm>
        </p:grpSpPr>
        <p:sp>
          <p:nvSpPr>
            <p:cNvPr id="29" name="MH_Other_7"/>
            <p:cNvSpPr/>
            <p:nvPr/>
          </p:nvSpPr>
          <p:spPr bwMode="auto">
            <a:xfrm>
              <a:off x="4569367" y="2682404"/>
              <a:ext cx="540524" cy="1295400"/>
            </a:xfrm>
            <a:custGeom>
              <a:avLst/>
              <a:gdLst>
                <a:gd name="T0" fmla="*/ 514 w 514"/>
                <a:gd name="T1" fmla="*/ 824 h 1302"/>
                <a:gd name="T2" fmla="*/ 514 w 514"/>
                <a:gd name="T3" fmla="*/ 513 h 1302"/>
                <a:gd name="T4" fmla="*/ 0 w 514"/>
                <a:gd name="T5" fmla="*/ 0 h 1302"/>
                <a:gd name="T6" fmla="*/ 0 w 514"/>
                <a:gd name="T7" fmla="*/ 1302 h 1302"/>
                <a:gd name="T8" fmla="*/ 514 w 514"/>
                <a:gd name="T9" fmla="*/ 824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302">
                  <a:moveTo>
                    <a:pt x="514" y="824"/>
                  </a:moveTo>
                  <a:lnTo>
                    <a:pt x="514" y="513"/>
                  </a:lnTo>
                  <a:lnTo>
                    <a:pt x="0" y="0"/>
                  </a:lnTo>
                  <a:lnTo>
                    <a:pt x="0" y="1302"/>
                  </a:lnTo>
                  <a:lnTo>
                    <a:pt x="514" y="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MH_Other_8"/>
            <p:cNvSpPr/>
            <p:nvPr/>
          </p:nvSpPr>
          <p:spPr bwMode="auto">
            <a:xfrm>
              <a:off x="4028841" y="2682404"/>
              <a:ext cx="540525" cy="1295400"/>
            </a:xfrm>
            <a:custGeom>
              <a:avLst/>
              <a:gdLst>
                <a:gd name="T0" fmla="*/ 0 w 514"/>
                <a:gd name="T1" fmla="*/ 824 h 1302"/>
                <a:gd name="T2" fmla="*/ 0 w 514"/>
                <a:gd name="T3" fmla="*/ 513 h 1302"/>
                <a:gd name="T4" fmla="*/ 514 w 514"/>
                <a:gd name="T5" fmla="*/ 0 h 1302"/>
                <a:gd name="T6" fmla="*/ 514 w 514"/>
                <a:gd name="T7" fmla="*/ 1302 h 1302"/>
                <a:gd name="T8" fmla="*/ 0 w 514"/>
                <a:gd name="T9" fmla="*/ 824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302">
                  <a:moveTo>
                    <a:pt x="0" y="824"/>
                  </a:moveTo>
                  <a:lnTo>
                    <a:pt x="0" y="513"/>
                  </a:lnTo>
                  <a:lnTo>
                    <a:pt x="514" y="0"/>
                  </a:lnTo>
                  <a:lnTo>
                    <a:pt x="514" y="1302"/>
                  </a:lnTo>
                  <a:lnTo>
                    <a:pt x="0" y="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8" name="淘宝店chenying0907出品 5"/>
          <p:cNvGrpSpPr/>
          <p:nvPr/>
        </p:nvGrpSpPr>
        <p:grpSpPr>
          <a:xfrm rot="2615239">
            <a:off x="5854553" y="3541203"/>
            <a:ext cx="1988025" cy="1482848"/>
            <a:chOff x="4575666" y="2114476"/>
            <a:chExt cx="1369581" cy="1021557"/>
          </a:xfrm>
        </p:grpSpPr>
        <p:sp>
          <p:nvSpPr>
            <p:cNvPr id="25" name="MH_Other_1"/>
            <p:cNvSpPr/>
            <p:nvPr/>
          </p:nvSpPr>
          <p:spPr bwMode="auto">
            <a:xfrm>
              <a:off x="4575666" y="2114476"/>
              <a:ext cx="1369581" cy="510779"/>
            </a:xfrm>
            <a:custGeom>
              <a:avLst/>
              <a:gdLst>
                <a:gd name="T0" fmla="*/ 824 w 1302"/>
                <a:gd name="T1" fmla="*/ 0 h 514"/>
                <a:gd name="T2" fmla="*/ 513 w 1302"/>
                <a:gd name="T3" fmla="*/ 0 h 514"/>
                <a:gd name="T4" fmla="*/ 0 w 1302"/>
                <a:gd name="T5" fmla="*/ 514 h 514"/>
                <a:gd name="T6" fmla="*/ 1302 w 1302"/>
                <a:gd name="T7" fmla="*/ 514 h 514"/>
                <a:gd name="T8" fmla="*/ 824 w 1302"/>
                <a:gd name="T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2" h="514">
                  <a:moveTo>
                    <a:pt x="824" y="0"/>
                  </a:moveTo>
                  <a:lnTo>
                    <a:pt x="513" y="0"/>
                  </a:lnTo>
                  <a:lnTo>
                    <a:pt x="0" y="514"/>
                  </a:lnTo>
                  <a:lnTo>
                    <a:pt x="1302" y="514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6" name="MH_Other_2"/>
            <p:cNvSpPr/>
            <p:nvPr/>
          </p:nvSpPr>
          <p:spPr bwMode="auto">
            <a:xfrm>
              <a:off x="4575666" y="2625255"/>
              <a:ext cx="1369581" cy="510778"/>
            </a:xfrm>
            <a:custGeom>
              <a:avLst/>
              <a:gdLst>
                <a:gd name="T0" fmla="*/ 824 w 1302"/>
                <a:gd name="T1" fmla="*/ 514 h 514"/>
                <a:gd name="T2" fmla="*/ 513 w 1302"/>
                <a:gd name="T3" fmla="*/ 514 h 514"/>
                <a:gd name="T4" fmla="*/ 0 w 1302"/>
                <a:gd name="T5" fmla="*/ 0 h 514"/>
                <a:gd name="T6" fmla="*/ 1302 w 1302"/>
                <a:gd name="T7" fmla="*/ 0 h 514"/>
                <a:gd name="T8" fmla="*/ 824 w 1302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2" h="514">
                  <a:moveTo>
                    <a:pt x="824" y="514"/>
                  </a:moveTo>
                  <a:lnTo>
                    <a:pt x="513" y="514"/>
                  </a:lnTo>
                  <a:lnTo>
                    <a:pt x="0" y="0"/>
                  </a:lnTo>
                  <a:lnTo>
                    <a:pt x="1302" y="0"/>
                  </a:lnTo>
                  <a:lnTo>
                    <a:pt x="824" y="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8" name="MH_Other_11"/>
            <p:cNvSpPr>
              <a:spLocks noChangeAspect="1" noEditPoints="1"/>
            </p:cNvSpPr>
            <p:nvPr/>
          </p:nvSpPr>
          <p:spPr bwMode="auto">
            <a:xfrm rot="18984761">
              <a:off x="4983894" y="2450232"/>
              <a:ext cx="554384" cy="303610"/>
            </a:xfrm>
            <a:custGeom>
              <a:avLst/>
              <a:gdLst>
                <a:gd name="T0" fmla="*/ 2147483646 w 132"/>
                <a:gd name="T1" fmla="*/ 764997897 h 67"/>
                <a:gd name="T2" fmla="*/ 2147483646 w 132"/>
                <a:gd name="T3" fmla="*/ 941536290 h 67"/>
                <a:gd name="T4" fmla="*/ 2147483646 w 132"/>
                <a:gd name="T5" fmla="*/ 1088649810 h 67"/>
                <a:gd name="T6" fmla="*/ 2147483646 w 132"/>
                <a:gd name="T7" fmla="*/ 1618259564 h 67"/>
                <a:gd name="T8" fmla="*/ 2147483646 w 132"/>
                <a:gd name="T9" fmla="*/ 1618259564 h 67"/>
                <a:gd name="T10" fmla="*/ 2147483646 w 132"/>
                <a:gd name="T11" fmla="*/ 1441721171 h 67"/>
                <a:gd name="T12" fmla="*/ 2147483646 w 132"/>
                <a:gd name="T13" fmla="*/ 1971336351 h 67"/>
                <a:gd name="T14" fmla="*/ 2147483646 w 132"/>
                <a:gd name="T15" fmla="*/ 1971336351 h 67"/>
                <a:gd name="T16" fmla="*/ 2147483646 w 132"/>
                <a:gd name="T17" fmla="*/ 1765378510 h 67"/>
                <a:gd name="T18" fmla="*/ 2147483646 w 132"/>
                <a:gd name="T19" fmla="*/ 1971336351 h 67"/>
                <a:gd name="T20" fmla="*/ 2147483646 w 132"/>
                <a:gd name="T21" fmla="*/ 1971336351 h 67"/>
                <a:gd name="T22" fmla="*/ 2147483646 w 132"/>
                <a:gd name="T23" fmla="*/ 1441721171 h 67"/>
                <a:gd name="T24" fmla="*/ 2147483646 w 132"/>
                <a:gd name="T25" fmla="*/ 1618259564 h 67"/>
                <a:gd name="T26" fmla="*/ 2147483646 w 132"/>
                <a:gd name="T27" fmla="*/ 1618259564 h 67"/>
                <a:gd name="T28" fmla="*/ 2147483646 w 132"/>
                <a:gd name="T29" fmla="*/ 1088649810 h 67"/>
                <a:gd name="T30" fmla="*/ 2147483646 w 132"/>
                <a:gd name="T31" fmla="*/ 941536290 h 67"/>
                <a:gd name="T32" fmla="*/ 2147483646 w 132"/>
                <a:gd name="T33" fmla="*/ 764997897 h 67"/>
                <a:gd name="T34" fmla="*/ 405775621 w 132"/>
                <a:gd name="T35" fmla="*/ 764997897 h 67"/>
                <a:gd name="T36" fmla="*/ 247974518 w 132"/>
                <a:gd name="T37" fmla="*/ 941536290 h 67"/>
                <a:gd name="T38" fmla="*/ 293061226 w 132"/>
                <a:gd name="T39" fmla="*/ 1088649810 h 67"/>
                <a:gd name="T40" fmla="*/ 45086708 w 132"/>
                <a:gd name="T41" fmla="*/ 1618259564 h 67"/>
                <a:gd name="T42" fmla="*/ 67627687 w 132"/>
                <a:gd name="T43" fmla="*/ 1618259564 h 67"/>
                <a:gd name="T44" fmla="*/ 247974518 w 132"/>
                <a:gd name="T45" fmla="*/ 1441721171 h 67"/>
                <a:gd name="T46" fmla="*/ 157801102 w 132"/>
                <a:gd name="T47" fmla="*/ 1971336351 h 67"/>
                <a:gd name="T48" fmla="*/ 293061226 w 132"/>
                <a:gd name="T49" fmla="*/ 1971336351 h 67"/>
                <a:gd name="T50" fmla="*/ 405775621 w 132"/>
                <a:gd name="T51" fmla="*/ 1765378510 h 67"/>
                <a:gd name="T52" fmla="*/ 495949036 w 132"/>
                <a:gd name="T53" fmla="*/ 1971336351 h 67"/>
                <a:gd name="T54" fmla="*/ 631209160 w 132"/>
                <a:gd name="T55" fmla="*/ 1971336351 h 67"/>
                <a:gd name="T56" fmla="*/ 541035744 w 132"/>
                <a:gd name="T57" fmla="*/ 1441721171 h 67"/>
                <a:gd name="T58" fmla="*/ 721377825 w 132"/>
                <a:gd name="T59" fmla="*/ 1618259564 h 67"/>
                <a:gd name="T60" fmla="*/ 743923555 w 132"/>
                <a:gd name="T61" fmla="*/ 1618259564 h 67"/>
                <a:gd name="T62" fmla="*/ 495949036 w 132"/>
                <a:gd name="T63" fmla="*/ 1088649810 h 67"/>
                <a:gd name="T64" fmla="*/ 541035744 w 132"/>
                <a:gd name="T65" fmla="*/ 941536290 h 67"/>
                <a:gd name="T66" fmla="*/ 405775621 w 132"/>
                <a:gd name="T67" fmla="*/ 764997897 h 67"/>
                <a:gd name="T68" fmla="*/ 1510388088 w 132"/>
                <a:gd name="T69" fmla="*/ 0 h 67"/>
                <a:gd name="T70" fmla="*/ 1284954548 w 132"/>
                <a:gd name="T71" fmla="*/ 294227039 h 67"/>
                <a:gd name="T72" fmla="*/ 1352586985 w 132"/>
                <a:gd name="T73" fmla="*/ 529615181 h 67"/>
                <a:gd name="T74" fmla="*/ 946811365 w 132"/>
                <a:gd name="T75" fmla="*/ 1382876848 h 67"/>
                <a:gd name="T76" fmla="*/ 991898073 w 132"/>
                <a:gd name="T77" fmla="*/ 1412301722 h 67"/>
                <a:gd name="T78" fmla="*/ 1262413570 w 132"/>
                <a:gd name="T79" fmla="*/ 1118069258 h 67"/>
                <a:gd name="T80" fmla="*/ 1127153446 w 132"/>
                <a:gd name="T81" fmla="*/ 1971336351 h 67"/>
                <a:gd name="T82" fmla="*/ 1352586985 w 132"/>
                <a:gd name="T83" fmla="*/ 1971336351 h 67"/>
                <a:gd name="T84" fmla="*/ 1510388088 w 132"/>
                <a:gd name="T85" fmla="*/ 1618259564 h 67"/>
                <a:gd name="T86" fmla="*/ 1668189190 w 132"/>
                <a:gd name="T87" fmla="*/ 1971336351 h 67"/>
                <a:gd name="T88" fmla="*/ 1893622730 w 132"/>
                <a:gd name="T89" fmla="*/ 1971336351 h 67"/>
                <a:gd name="T90" fmla="*/ 1758362606 w 132"/>
                <a:gd name="T91" fmla="*/ 1118069258 h 67"/>
                <a:gd name="T92" fmla="*/ 2028878103 w 132"/>
                <a:gd name="T93" fmla="*/ 1412301722 h 67"/>
                <a:gd name="T94" fmla="*/ 2073964811 w 132"/>
                <a:gd name="T95" fmla="*/ 1382876848 h 67"/>
                <a:gd name="T96" fmla="*/ 1668189190 w 132"/>
                <a:gd name="T97" fmla="*/ 529615181 h 67"/>
                <a:gd name="T98" fmla="*/ 1735816877 w 132"/>
                <a:gd name="T99" fmla="*/ 294227039 h 67"/>
                <a:gd name="T100" fmla="*/ 1510388088 w 132"/>
                <a:gd name="T101" fmla="*/ 0 h 6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32" h="67">
                  <a:moveTo>
                    <a:pt x="114" y="26"/>
                  </a:moveTo>
                  <a:cubicBezTo>
                    <a:pt x="111" y="26"/>
                    <a:pt x="108" y="29"/>
                    <a:pt x="108" y="32"/>
                  </a:cubicBezTo>
                  <a:cubicBezTo>
                    <a:pt x="108" y="34"/>
                    <a:pt x="109" y="36"/>
                    <a:pt x="110" y="37"/>
                  </a:cubicBezTo>
                  <a:cubicBezTo>
                    <a:pt x="104" y="40"/>
                    <a:pt x="96" y="53"/>
                    <a:pt x="99" y="55"/>
                  </a:cubicBezTo>
                  <a:cubicBezTo>
                    <a:pt x="99" y="55"/>
                    <a:pt x="100" y="55"/>
                    <a:pt x="100" y="55"/>
                  </a:cubicBezTo>
                  <a:cubicBezTo>
                    <a:pt x="102" y="55"/>
                    <a:pt x="105" y="52"/>
                    <a:pt x="107" y="49"/>
                  </a:cubicBezTo>
                  <a:cubicBezTo>
                    <a:pt x="106" y="55"/>
                    <a:pt x="105" y="62"/>
                    <a:pt x="104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4"/>
                    <a:pt x="112" y="60"/>
                    <a:pt x="114" y="60"/>
                  </a:cubicBezTo>
                  <a:cubicBezTo>
                    <a:pt x="116" y="60"/>
                    <a:pt x="119" y="64"/>
                    <a:pt x="119" y="67"/>
                  </a:cubicBezTo>
                  <a:cubicBezTo>
                    <a:pt x="124" y="67"/>
                    <a:pt x="124" y="67"/>
                    <a:pt x="124" y="67"/>
                  </a:cubicBezTo>
                  <a:cubicBezTo>
                    <a:pt x="124" y="62"/>
                    <a:pt x="123" y="55"/>
                    <a:pt x="121" y="49"/>
                  </a:cubicBezTo>
                  <a:cubicBezTo>
                    <a:pt x="123" y="52"/>
                    <a:pt x="126" y="55"/>
                    <a:pt x="128" y="55"/>
                  </a:cubicBezTo>
                  <a:cubicBezTo>
                    <a:pt x="129" y="55"/>
                    <a:pt x="129" y="55"/>
                    <a:pt x="130" y="55"/>
                  </a:cubicBezTo>
                  <a:cubicBezTo>
                    <a:pt x="132" y="53"/>
                    <a:pt x="125" y="40"/>
                    <a:pt x="118" y="37"/>
                  </a:cubicBezTo>
                  <a:cubicBezTo>
                    <a:pt x="120" y="36"/>
                    <a:pt x="121" y="34"/>
                    <a:pt x="121" y="32"/>
                  </a:cubicBezTo>
                  <a:cubicBezTo>
                    <a:pt x="121" y="29"/>
                    <a:pt x="118" y="26"/>
                    <a:pt x="114" y="26"/>
                  </a:cubicBezTo>
                  <a:moveTo>
                    <a:pt x="18" y="26"/>
                  </a:moveTo>
                  <a:cubicBezTo>
                    <a:pt x="14" y="26"/>
                    <a:pt x="11" y="29"/>
                    <a:pt x="11" y="32"/>
                  </a:cubicBezTo>
                  <a:cubicBezTo>
                    <a:pt x="11" y="34"/>
                    <a:pt x="12" y="36"/>
                    <a:pt x="13" y="37"/>
                  </a:cubicBezTo>
                  <a:cubicBezTo>
                    <a:pt x="7" y="40"/>
                    <a:pt x="0" y="53"/>
                    <a:pt x="2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6" y="55"/>
                    <a:pt x="8" y="52"/>
                    <a:pt x="11" y="49"/>
                  </a:cubicBezTo>
                  <a:cubicBezTo>
                    <a:pt x="9" y="55"/>
                    <a:pt x="8" y="62"/>
                    <a:pt x="7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4"/>
                    <a:pt x="15" y="60"/>
                    <a:pt x="18" y="60"/>
                  </a:cubicBezTo>
                  <a:cubicBezTo>
                    <a:pt x="20" y="60"/>
                    <a:pt x="22" y="64"/>
                    <a:pt x="22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7" y="62"/>
                    <a:pt x="26" y="55"/>
                    <a:pt x="24" y="49"/>
                  </a:cubicBezTo>
                  <a:cubicBezTo>
                    <a:pt x="27" y="52"/>
                    <a:pt x="29" y="55"/>
                    <a:pt x="32" y="55"/>
                  </a:cubicBezTo>
                  <a:cubicBezTo>
                    <a:pt x="32" y="55"/>
                    <a:pt x="33" y="55"/>
                    <a:pt x="33" y="55"/>
                  </a:cubicBezTo>
                  <a:cubicBezTo>
                    <a:pt x="35" y="53"/>
                    <a:pt x="28" y="40"/>
                    <a:pt x="22" y="37"/>
                  </a:cubicBezTo>
                  <a:cubicBezTo>
                    <a:pt x="23" y="36"/>
                    <a:pt x="24" y="34"/>
                    <a:pt x="24" y="32"/>
                  </a:cubicBezTo>
                  <a:cubicBezTo>
                    <a:pt x="24" y="29"/>
                    <a:pt x="21" y="26"/>
                    <a:pt x="18" y="26"/>
                  </a:cubicBezTo>
                  <a:moveTo>
                    <a:pt x="67" y="0"/>
                  </a:moveTo>
                  <a:cubicBezTo>
                    <a:pt x="61" y="0"/>
                    <a:pt x="57" y="5"/>
                    <a:pt x="57" y="10"/>
                  </a:cubicBezTo>
                  <a:cubicBezTo>
                    <a:pt x="57" y="14"/>
                    <a:pt x="58" y="17"/>
                    <a:pt x="60" y="18"/>
                  </a:cubicBezTo>
                  <a:cubicBezTo>
                    <a:pt x="50" y="22"/>
                    <a:pt x="38" y="43"/>
                    <a:pt x="42" y="47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8" y="48"/>
                    <a:pt x="52" y="43"/>
                    <a:pt x="56" y="38"/>
                  </a:cubicBezTo>
                  <a:cubicBezTo>
                    <a:pt x="53" y="47"/>
                    <a:pt x="51" y="58"/>
                    <a:pt x="50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0" y="62"/>
                    <a:pt x="63" y="55"/>
                    <a:pt x="67" y="55"/>
                  </a:cubicBezTo>
                  <a:cubicBezTo>
                    <a:pt x="71" y="55"/>
                    <a:pt x="74" y="62"/>
                    <a:pt x="74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3" y="58"/>
                    <a:pt x="81" y="47"/>
                    <a:pt x="78" y="38"/>
                  </a:cubicBezTo>
                  <a:cubicBezTo>
                    <a:pt x="82" y="43"/>
                    <a:pt x="87" y="48"/>
                    <a:pt x="90" y="48"/>
                  </a:cubicBezTo>
                  <a:cubicBezTo>
                    <a:pt x="91" y="48"/>
                    <a:pt x="91" y="48"/>
                    <a:pt x="92" y="47"/>
                  </a:cubicBezTo>
                  <a:cubicBezTo>
                    <a:pt x="96" y="43"/>
                    <a:pt x="84" y="22"/>
                    <a:pt x="74" y="18"/>
                  </a:cubicBezTo>
                  <a:cubicBezTo>
                    <a:pt x="76" y="17"/>
                    <a:pt x="77" y="14"/>
                    <a:pt x="77" y="10"/>
                  </a:cubicBezTo>
                  <a:cubicBezTo>
                    <a:pt x="77" y="5"/>
                    <a:pt x="73" y="0"/>
                    <a:pt x="67" y="0"/>
                  </a:cubicBezTo>
                </a:path>
              </a:pathLst>
            </a:custGeom>
            <a:solidFill>
              <a:srgbClr val="F28B8B">
                <a:alpha val="8784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1" name="TextBox 23"/>
          <p:cNvSpPr txBox="1">
            <a:spLocks noChangeArrowheads="1"/>
          </p:cNvSpPr>
          <p:nvPr/>
        </p:nvSpPr>
        <p:spPr bwMode="auto">
          <a:xfrm flipH="1">
            <a:off x="1461532" y="1385813"/>
            <a:ext cx="264619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F28B8B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VALUE—</a:t>
            </a:r>
            <a:r>
              <a:rPr lang="zh-CN" altLang="en-US" sz="2800" b="1" kern="0" dirty="0">
                <a:solidFill>
                  <a:srgbClr val="F28B8B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价值性</a:t>
            </a:r>
            <a:endParaRPr lang="en-US" altLang="zh-CN" sz="2800" b="1" kern="0" dirty="0">
              <a:solidFill>
                <a:srgbClr val="F28B8B"/>
              </a:solidFill>
              <a:latin typeface="杨任东竹石体-Semibold" panose="02000000000000000000" pitchFamily="2" charset="-122"/>
              <a:ea typeface="杨任东竹石体-Semibold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9" name="TextBox 26"/>
          <p:cNvSpPr txBox="1">
            <a:spLocks noChangeArrowheads="1"/>
          </p:cNvSpPr>
          <p:nvPr/>
        </p:nvSpPr>
        <p:spPr bwMode="auto">
          <a:xfrm flipH="1">
            <a:off x="1252376" y="4121074"/>
            <a:ext cx="3219081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FFBF53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VELOCITY—</a:t>
            </a:r>
            <a:r>
              <a:rPr lang="zh-CN" altLang="en-US" sz="2800" b="1" kern="0" dirty="0">
                <a:solidFill>
                  <a:srgbClr val="FFBF53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迅变性</a:t>
            </a:r>
            <a:endParaRPr lang="en-US" altLang="zh-CN" sz="2800" b="1" kern="0" dirty="0">
              <a:solidFill>
                <a:srgbClr val="FFBF53"/>
              </a:solidFill>
              <a:latin typeface="杨任东竹石体-Semibold" panose="02000000000000000000" pitchFamily="2" charset="-122"/>
              <a:ea typeface="杨任东竹石体-Semibold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6" name="TextBox 11"/>
          <p:cNvSpPr txBox="1">
            <a:spLocks noChangeArrowheads="1"/>
          </p:cNvSpPr>
          <p:nvPr/>
        </p:nvSpPr>
        <p:spPr bwMode="auto">
          <a:xfrm flipH="1">
            <a:off x="8172182" y="4583555"/>
            <a:ext cx="3135363" cy="59356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  <a:cs typeface="+mn-ea"/>
                <a:sym typeface="+mn-lt"/>
              </a:rPr>
              <a:t>数据种类繁多</a:t>
            </a:r>
          </a:p>
        </p:txBody>
      </p:sp>
      <p:sp>
        <p:nvSpPr>
          <p:cNvPr id="17" name="TextBox 29"/>
          <p:cNvSpPr txBox="1">
            <a:spLocks noChangeArrowheads="1"/>
          </p:cNvSpPr>
          <p:nvPr/>
        </p:nvSpPr>
        <p:spPr bwMode="auto">
          <a:xfrm flipH="1">
            <a:off x="8172178" y="4121074"/>
            <a:ext cx="2954585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77448C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VARIETY—</a:t>
            </a:r>
            <a:r>
              <a:rPr lang="zh-CN" altLang="en-US" sz="2800" b="1" kern="0" dirty="0">
                <a:solidFill>
                  <a:srgbClr val="77448C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多样性</a:t>
            </a:r>
            <a:endParaRPr lang="en-US" altLang="zh-CN" sz="2800" b="1" kern="0" dirty="0">
              <a:solidFill>
                <a:srgbClr val="77448C"/>
              </a:solidFill>
              <a:latin typeface="杨任东竹石体-Semibold" panose="02000000000000000000" pitchFamily="2" charset="-122"/>
              <a:ea typeface="杨任东竹石体-Semibold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 flipH="1">
            <a:off x="7943493" y="1856425"/>
            <a:ext cx="3135363" cy="59356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  <a:cs typeface="+mn-ea"/>
                <a:sym typeface="+mn-lt"/>
              </a:rPr>
              <a:t>数据体量巨大</a:t>
            </a:r>
          </a:p>
        </p:txBody>
      </p:sp>
      <p:sp>
        <p:nvSpPr>
          <p:cNvPr id="15" name="TextBox 32"/>
          <p:cNvSpPr txBox="1">
            <a:spLocks noChangeArrowheads="1"/>
          </p:cNvSpPr>
          <p:nvPr/>
        </p:nvSpPr>
        <p:spPr bwMode="auto">
          <a:xfrm flipH="1">
            <a:off x="7943493" y="1385813"/>
            <a:ext cx="287394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01B3C5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VOLUME—</a:t>
            </a:r>
            <a:r>
              <a:rPr lang="zh-CN" altLang="en-US" sz="2800" b="1" kern="0" dirty="0">
                <a:solidFill>
                  <a:srgbClr val="01B3C5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巨量性</a:t>
            </a:r>
            <a:endParaRPr lang="en-US" altLang="zh-CN" sz="2800" b="1" kern="0" dirty="0">
              <a:solidFill>
                <a:srgbClr val="01B3C5"/>
              </a:solidFill>
              <a:latin typeface="杨任东竹石体-Semibold" panose="02000000000000000000" pitchFamily="2" charset="-122"/>
              <a:ea typeface="杨任东竹石体-Semibold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09BC2433-35EA-4C4C-96C3-71BAB4B839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52" y="2217149"/>
            <a:ext cx="1128551" cy="1032299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2B99438E-E78A-4AF0-B617-A5825F8FCA09}"/>
              </a:ext>
            </a:extLst>
          </p:cNvPr>
          <p:cNvGrpSpPr/>
          <p:nvPr/>
        </p:nvGrpSpPr>
        <p:grpSpPr>
          <a:xfrm>
            <a:off x="6000069" y="1893880"/>
            <a:ext cx="1569206" cy="1873435"/>
            <a:chOff x="6000069" y="1893880"/>
            <a:chExt cx="1569206" cy="1873435"/>
          </a:xfrm>
        </p:grpSpPr>
        <p:grpSp>
          <p:nvGrpSpPr>
            <p:cNvPr id="9" name="淘宝店chenying0907出品 3"/>
            <p:cNvGrpSpPr/>
            <p:nvPr/>
          </p:nvGrpSpPr>
          <p:grpSpPr>
            <a:xfrm rot="2615239">
              <a:off x="6000069" y="1893880"/>
              <a:ext cx="1569206" cy="1873435"/>
              <a:chOff x="4028841" y="1276276"/>
              <a:chExt cx="1081050" cy="1290638"/>
            </a:xfrm>
          </p:grpSpPr>
          <p:sp>
            <p:nvSpPr>
              <p:cNvPr id="22" name="MH_Other_3"/>
              <p:cNvSpPr/>
              <p:nvPr/>
            </p:nvSpPr>
            <p:spPr bwMode="auto">
              <a:xfrm>
                <a:off x="4028841" y="1276276"/>
                <a:ext cx="540525" cy="1290638"/>
              </a:xfrm>
              <a:custGeom>
                <a:avLst/>
                <a:gdLst>
                  <a:gd name="T0" fmla="*/ 0 w 514"/>
                  <a:gd name="T1" fmla="*/ 474 h 1298"/>
                  <a:gd name="T2" fmla="*/ 0 w 514"/>
                  <a:gd name="T3" fmla="*/ 785 h 1298"/>
                  <a:gd name="T4" fmla="*/ 514 w 514"/>
                  <a:gd name="T5" fmla="*/ 1298 h 1298"/>
                  <a:gd name="T6" fmla="*/ 514 w 514"/>
                  <a:gd name="T7" fmla="*/ 0 h 1298"/>
                  <a:gd name="T8" fmla="*/ 0 w 514"/>
                  <a:gd name="T9" fmla="*/ 474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1298">
                    <a:moveTo>
                      <a:pt x="0" y="474"/>
                    </a:moveTo>
                    <a:lnTo>
                      <a:pt x="0" y="785"/>
                    </a:lnTo>
                    <a:lnTo>
                      <a:pt x="514" y="1298"/>
                    </a:lnTo>
                    <a:lnTo>
                      <a:pt x="514" y="0"/>
                    </a:lnTo>
                    <a:lnTo>
                      <a:pt x="0" y="47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ker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" name="MH_Other_4"/>
              <p:cNvSpPr/>
              <p:nvPr/>
            </p:nvSpPr>
            <p:spPr bwMode="auto">
              <a:xfrm>
                <a:off x="4569367" y="1276276"/>
                <a:ext cx="540524" cy="1290638"/>
              </a:xfrm>
              <a:custGeom>
                <a:avLst/>
                <a:gdLst>
                  <a:gd name="T0" fmla="*/ 514 w 514"/>
                  <a:gd name="T1" fmla="*/ 474 h 1298"/>
                  <a:gd name="T2" fmla="*/ 514 w 514"/>
                  <a:gd name="T3" fmla="*/ 785 h 1298"/>
                  <a:gd name="T4" fmla="*/ 0 w 514"/>
                  <a:gd name="T5" fmla="*/ 1298 h 1298"/>
                  <a:gd name="T6" fmla="*/ 0 w 514"/>
                  <a:gd name="T7" fmla="*/ 0 h 1298"/>
                  <a:gd name="T8" fmla="*/ 514 w 514"/>
                  <a:gd name="T9" fmla="*/ 474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1298">
                    <a:moveTo>
                      <a:pt x="514" y="474"/>
                    </a:moveTo>
                    <a:lnTo>
                      <a:pt x="514" y="785"/>
                    </a:lnTo>
                    <a:lnTo>
                      <a:pt x="0" y="1298"/>
                    </a:lnTo>
                    <a:lnTo>
                      <a:pt x="0" y="0"/>
                    </a:lnTo>
                    <a:lnTo>
                      <a:pt x="514" y="47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ker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B8B4505C-ACD2-428F-886B-056E8D057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376" y="2422072"/>
              <a:ext cx="816885" cy="818142"/>
            </a:xfrm>
            <a:prstGeom prst="rect">
              <a:avLst/>
            </a:prstGeom>
          </p:spPr>
        </p:pic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0325E0E7-8172-44F3-9037-F8877D3129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507" y="3825596"/>
            <a:ext cx="956470" cy="957941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D96CB567-D76E-45B7-A1C1-4A9011F03842}"/>
              </a:ext>
            </a:extLst>
          </p:cNvPr>
          <p:cNvGrpSpPr/>
          <p:nvPr/>
        </p:nvGrpSpPr>
        <p:grpSpPr>
          <a:xfrm>
            <a:off x="-685800" y="-5828"/>
            <a:ext cx="13525500" cy="831872"/>
            <a:chOff x="430068" y="451372"/>
            <a:chExt cx="3014752" cy="711200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E4B36FB-6289-401B-9239-8A2E641628CE}"/>
                </a:ext>
              </a:extLst>
            </p:cNvPr>
            <p:cNvSpPr/>
            <p:nvPr/>
          </p:nvSpPr>
          <p:spPr>
            <a:xfrm>
              <a:off x="582478" y="451372"/>
              <a:ext cx="2717620" cy="711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22">
              <a:extLst>
                <a:ext uri="{FF2B5EF4-FFF2-40B4-BE49-F238E27FC236}">
                  <a16:creationId xmlns:a16="http://schemas.microsoft.com/office/drawing/2014/main" id="{8093B730-9F8E-455B-92E0-3EFA38976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48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大数据特征</a:t>
              </a:r>
              <a:endParaRPr lang="zh-CN" altLang="zh-CN" sz="32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/>
      <p:bldP spid="16" grpId="0"/>
      <p:bldP spid="17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 descr="播客">
            <a:extLst>
              <a:ext uri="{FF2B5EF4-FFF2-40B4-BE49-F238E27FC236}">
                <a16:creationId xmlns:a16="http://schemas.microsoft.com/office/drawing/2014/main" id="{E7C2AF30-BD56-4925-B82B-24560C87D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597" y="1885120"/>
            <a:ext cx="2411618" cy="2411618"/>
          </a:xfrm>
          <a:prstGeom prst="rect">
            <a:avLst/>
          </a:prstGeom>
        </p:spPr>
      </p:pic>
      <p:pic>
        <p:nvPicPr>
          <p:cNvPr id="17" name="图形 16" descr="摄像机">
            <a:extLst>
              <a:ext uri="{FF2B5EF4-FFF2-40B4-BE49-F238E27FC236}">
                <a16:creationId xmlns:a16="http://schemas.microsoft.com/office/drawing/2014/main" id="{C5323E25-AF29-46BB-ADCB-DFA952006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22267" y="3220189"/>
            <a:ext cx="2696361" cy="2696361"/>
          </a:xfrm>
          <a:prstGeom prst="rect">
            <a:avLst/>
          </a:prstGeom>
        </p:spPr>
      </p:pic>
      <p:pic>
        <p:nvPicPr>
          <p:cNvPr id="18" name="图形 17" descr="图像">
            <a:extLst>
              <a:ext uri="{FF2B5EF4-FFF2-40B4-BE49-F238E27FC236}">
                <a16:creationId xmlns:a16="http://schemas.microsoft.com/office/drawing/2014/main" id="{507FF836-98BF-4E0C-A7E0-3DC570358F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5950" y="544591"/>
            <a:ext cx="2050595" cy="1893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店chenying0907出品 5"/>
          <p:cNvGrpSpPr/>
          <p:nvPr/>
        </p:nvGrpSpPr>
        <p:grpSpPr>
          <a:xfrm rot="2615239">
            <a:off x="5854553" y="3509119"/>
            <a:ext cx="1988025" cy="1482848"/>
            <a:chOff x="4575666" y="2114476"/>
            <a:chExt cx="1369581" cy="1021557"/>
          </a:xfrm>
        </p:grpSpPr>
        <p:sp>
          <p:nvSpPr>
            <p:cNvPr id="25" name="MH_Other_1"/>
            <p:cNvSpPr/>
            <p:nvPr/>
          </p:nvSpPr>
          <p:spPr bwMode="auto">
            <a:xfrm>
              <a:off x="4575666" y="2114476"/>
              <a:ext cx="1369581" cy="510779"/>
            </a:xfrm>
            <a:custGeom>
              <a:avLst/>
              <a:gdLst>
                <a:gd name="T0" fmla="*/ 824 w 1302"/>
                <a:gd name="T1" fmla="*/ 0 h 514"/>
                <a:gd name="T2" fmla="*/ 513 w 1302"/>
                <a:gd name="T3" fmla="*/ 0 h 514"/>
                <a:gd name="T4" fmla="*/ 0 w 1302"/>
                <a:gd name="T5" fmla="*/ 514 h 514"/>
                <a:gd name="T6" fmla="*/ 1302 w 1302"/>
                <a:gd name="T7" fmla="*/ 514 h 514"/>
                <a:gd name="T8" fmla="*/ 824 w 1302"/>
                <a:gd name="T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2" h="514">
                  <a:moveTo>
                    <a:pt x="824" y="0"/>
                  </a:moveTo>
                  <a:lnTo>
                    <a:pt x="513" y="0"/>
                  </a:lnTo>
                  <a:lnTo>
                    <a:pt x="0" y="514"/>
                  </a:lnTo>
                  <a:lnTo>
                    <a:pt x="1302" y="514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6" name="MH_Other_2"/>
            <p:cNvSpPr/>
            <p:nvPr/>
          </p:nvSpPr>
          <p:spPr bwMode="auto">
            <a:xfrm>
              <a:off x="4575666" y="2625255"/>
              <a:ext cx="1369581" cy="510778"/>
            </a:xfrm>
            <a:custGeom>
              <a:avLst/>
              <a:gdLst>
                <a:gd name="T0" fmla="*/ 824 w 1302"/>
                <a:gd name="T1" fmla="*/ 514 h 514"/>
                <a:gd name="T2" fmla="*/ 513 w 1302"/>
                <a:gd name="T3" fmla="*/ 514 h 514"/>
                <a:gd name="T4" fmla="*/ 0 w 1302"/>
                <a:gd name="T5" fmla="*/ 0 h 514"/>
                <a:gd name="T6" fmla="*/ 1302 w 1302"/>
                <a:gd name="T7" fmla="*/ 0 h 514"/>
                <a:gd name="T8" fmla="*/ 824 w 1302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2" h="514">
                  <a:moveTo>
                    <a:pt x="824" y="514"/>
                  </a:moveTo>
                  <a:lnTo>
                    <a:pt x="513" y="514"/>
                  </a:lnTo>
                  <a:lnTo>
                    <a:pt x="0" y="0"/>
                  </a:lnTo>
                  <a:lnTo>
                    <a:pt x="1302" y="0"/>
                  </a:lnTo>
                  <a:lnTo>
                    <a:pt x="824" y="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8" name="MH_Other_11"/>
            <p:cNvSpPr>
              <a:spLocks noChangeAspect="1" noEditPoints="1"/>
            </p:cNvSpPr>
            <p:nvPr/>
          </p:nvSpPr>
          <p:spPr bwMode="auto">
            <a:xfrm rot="18984761">
              <a:off x="4983894" y="2450232"/>
              <a:ext cx="554384" cy="303610"/>
            </a:xfrm>
            <a:custGeom>
              <a:avLst/>
              <a:gdLst>
                <a:gd name="T0" fmla="*/ 2147483646 w 132"/>
                <a:gd name="T1" fmla="*/ 764997897 h 67"/>
                <a:gd name="T2" fmla="*/ 2147483646 w 132"/>
                <a:gd name="T3" fmla="*/ 941536290 h 67"/>
                <a:gd name="T4" fmla="*/ 2147483646 w 132"/>
                <a:gd name="T5" fmla="*/ 1088649810 h 67"/>
                <a:gd name="T6" fmla="*/ 2147483646 w 132"/>
                <a:gd name="T7" fmla="*/ 1618259564 h 67"/>
                <a:gd name="T8" fmla="*/ 2147483646 w 132"/>
                <a:gd name="T9" fmla="*/ 1618259564 h 67"/>
                <a:gd name="T10" fmla="*/ 2147483646 w 132"/>
                <a:gd name="T11" fmla="*/ 1441721171 h 67"/>
                <a:gd name="T12" fmla="*/ 2147483646 w 132"/>
                <a:gd name="T13" fmla="*/ 1971336351 h 67"/>
                <a:gd name="T14" fmla="*/ 2147483646 w 132"/>
                <a:gd name="T15" fmla="*/ 1971336351 h 67"/>
                <a:gd name="T16" fmla="*/ 2147483646 w 132"/>
                <a:gd name="T17" fmla="*/ 1765378510 h 67"/>
                <a:gd name="T18" fmla="*/ 2147483646 w 132"/>
                <a:gd name="T19" fmla="*/ 1971336351 h 67"/>
                <a:gd name="T20" fmla="*/ 2147483646 w 132"/>
                <a:gd name="T21" fmla="*/ 1971336351 h 67"/>
                <a:gd name="T22" fmla="*/ 2147483646 w 132"/>
                <a:gd name="T23" fmla="*/ 1441721171 h 67"/>
                <a:gd name="T24" fmla="*/ 2147483646 w 132"/>
                <a:gd name="T25" fmla="*/ 1618259564 h 67"/>
                <a:gd name="T26" fmla="*/ 2147483646 w 132"/>
                <a:gd name="T27" fmla="*/ 1618259564 h 67"/>
                <a:gd name="T28" fmla="*/ 2147483646 w 132"/>
                <a:gd name="T29" fmla="*/ 1088649810 h 67"/>
                <a:gd name="T30" fmla="*/ 2147483646 w 132"/>
                <a:gd name="T31" fmla="*/ 941536290 h 67"/>
                <a:gd name="T32" fmla="*/ 2147483646 w 132"/>
                <a:gd name="T33" fmla="*/ 764997897 h 67"/>
                <a:gd name="T34" fmla="*/ 405775621 w 132"/>
                <a:gd name="T35" fmla="*/ 764997897 h 67"/>
                <a:gd name="T36" fmla="*/ 247974518 w 132"/>
                <a:gd name="T37" fmla="*/ 941536290 h 67"/>
                <a:gd name="T38" fmla="*/ 293061226 w 132"/>
                <a:gd name="T39" fmla="*/ 1088649810 h 67"/>
                <a:gd name="T40" fmla="*/ 45086708 w 132"/>
                <a:gd name="T41" fmla="*/ 1618259564 h 67"/>
                <a:gd name="T42" fmla="*/ 67627687 w 132"/>
                <a:gd name="T43" fmla="*/ 1618259564 h 67"/>
                <a:gd name="T44" fmla="*/ 247974518 w 132"/>
                <a:gd name="T45" fmla="*/ 1441721171 h 67"/>
                <a:gd name="T46" fmla="*/ 157801102 w 132"/>
                <a:gd name="T47" fmla="*/ 1971336351 h 67"/>
                <a:gd name="T48" fmla="*/ 293061226 w 132"/>
                <a:gd name="T49" fmla="*/ 1971336351 h 67"/>
                <a:gd name="T50" fmla="*/ 405775621 w 132"/>
                <a:gd name="T51" fmla="*/ 1765378510 h 67"/>
                <a:gd name="T52" fmla="*/ 495949036 w 132"/>
                <a:gd name="T53" fmla="*/ 1971336351 h 67"/>
                <a:gd name="T54" fmla="*/ 631209160 w 132"/>
                <a:gd name="T55" fmla="*/ 1971336351 h 67"/>
                <a:gd name="T56" fmla="*/ 541035744 w 132"/>
                <a:gd name="T57" fmla="*/ 1441721171 h 67"/>
                <a:gd name="T58" fmla="*/ 721377825 w 132"/>
                <a:gd name="T59" fmla="*/ 1618259564 h 67"/>
                <a:gd name="T60" fmla="*/ 743923555 w 132"/>
                <a:gd name="T61" fmla="*/ 1618259564 h 67"/>
                <a:gd name="T62" fmla="*/ 495949036 w 132"/>
                <a:gd name="T63" fmla="*/ 1088649810 h 67"/>
                <a:gd name="T64" fmla="*/ 541035744 w 132"/>
                <a:gd name="T65" fmla="*/ 941536290 h 67"/>
                <a:gd name="T66" fmla="*/ 405775621 w 132"/>
                <a:gd name="T67" fmla="*/ 764997897 h 67"/>
                <a:gd name="T68" fmla="*/ 1510388088 w 132"/>
                <a:gd name="T69" fmla="*/ 0 h 67"/>
                <a:gd name="T70" fmla="*/ 1284954548 w 132"/>
                <a:gd name="T71" fmla="*/ 294227039 h 67"/>
                <a:gd name="T72" fmla="*/ 1352586985 w 132"/>
                <a:gd name="T73" fmla="*/ 529615181 h 67"/>
                <a:gd name="T74" fmla="*/ 946811365 w 132"/>
                <a:gd name="T75" fmla="*/ 1382876848 h 67"/>
                <a:gd name="T76" fmla="*/ 991898073 w 132"/>
                <a:gd name="T77" fmla="*/ 1412301722 h 67"/>
                <a:gd name="T78" fmla="*/ 1262413570 w 132"/>
                <a:gd name="T79" fmla="*/ 1118069258 h 67"/>
                <a:gd name="T80" fmla="*/ 1127153446 w 132"/>
                <a:gd name="T81" fmla="*/ 1971336351 h 67"/>
                <a:gd name="T82" fmla="*/ 1352586985 w 132"/>
                <a:gd name="T83" fmla="*/ 1971336351 h 67"/>
                <a:gd name="T84" fmla="*/ 1510388088 w 132"/>
                <a:gd name="T85" fmla="*/ 1618259564 h 67"/>
                <a:gd name="T86" fmla="*/ 1668189190 w 132"/>
                <a:gd name="T87" fmla="*/ 1971336351 h 67"/>
                <a:gd name="T88" fmla="*/ 1893622730 w 132"/>
                <a:gd name="T89" fmla="*/ 1971336351 h 67"/>
                <a:gd name="T90" fmla="*/ 1758362606 w 132"/>
                <a:gd name="T91" fmla="*/ 1118069258 h 67"/>
                <a:gd name="T92" fmla="*/ 2028878103 w 132"/>
                <a:gd name="T93" fmla="*/ 1412301722 h 67"/>
                <a:gd name="T94" fmla="*/ 2073964811 w 132"/>
                <a:gd name="T95" fmla="*/ 1382876848 h 67"/>
                <a:gd name="T96" fmla="*/ 1668189190 w 132"/>
                <a:gd name="T97" fmla="*/ 529615181 h 67"/>
                <a:gd name="T98" fmla="*/ 1735816877 w 132"/>
                <a:gd name="T99" fmla="*/ 294227039 h 67"/>
                <a:gd name="T100" fmla="*/ 1510388088 w 132"/>
                <a:gd name="T101" fmla="*/ 0 h 6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32" h="67">
                  <a:moveTo>
                    <a:pt x="114" y="26"/>
                  </a:moveTo>
                  <a:cubicBezTo>
                    <a:pt x="111" y="26"/>
                    <a:pt x="108" y="29"/>
                    <a:pt x="108" y="32"/>
                  </a:cubicBezTo>
                  <a:cubicBezTo>
                    <a:pt x="108" y="34"/>
                    <a:pt x="109" y="36"/>
                    <a:pt x="110" y="37"/>
                  </a:cubicBezTo>
                  <a:cubicBezTo>
                    <a:pt x="104" y="40"/>
                    <a:pt x="96" y="53"/>
                    <a:pt x="99" y="55"/>
                  </a:cubicBezTo>
                  <a:cubicBezTo>
                    <a:pt x="99" y="55"/>
                    <a:pt x="100" y="55"/>
                    <a:pt x="100" y="55"/>
                  </a:cubicBezTo>
                  <a:cubicBezTo>
                    <a:pt x="102" y="55"/>
                    <a:pt x="105" y="52"/>
                    <a:pt x="107" y="49"/>
                  </a:cubicBezTo>
                  <a:cubicBezTo>
                    <a:pt x="106" y="55"/>
                    <a:pt x="105" y="62"/>
                    <a:pt x="104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4"/>
                    <a:pt x="112" y="60"/>
                    <a:pt x="114" y="60"/>
                  </a:cubicBezTo>
                  <a:cubicBezTo>
                    <a:pt x="116" y="60"/>
                    <a:pt x="119" y="64"/>
                    <a:pt x="119" y="67"/>
                  </a:cubicBezTo>
                  <a:cubicBezTo>
                    <a:pt x="124" y="67"/>
                    <a:pt x="124" y="67"/>
                    <a:pt x="124" y="67"/>
                  </a:cubicBezTo>
                  <a:cubicBezTo>
                    <a:pt x="124" y="62"/>
                    <a:pt x="123" y="55"/>
                    <a:pt x="121" y="49"/>
                  </a:cubicBezTo>
                  <a:cubicBezTo>
                    <a:pt x="123" y="52"/>
                    <a:pt x="126" y="55"/>
                    <a:pt x="128" y="55"/>
                  </a:cubicBezTo>
                  <a:cubicBezTo>
                    <a:pt x="129" y="55"/>
                    <a:pt x="129" y="55"/>
                    <a:pt x="130" y="55"/>
                  </a:cubicBezTo>
                  <a:cubicBezTo>
                    <a:pt x="132" y="53"/>
                    <a:pt x="125" y="40"/>
                    <a:pt x="118" y="37"/>
                  </a:cubicBezTo>
                  <a:cubicBezTo>
                    <a:pt x="120" y="36"/>
                    <a:pt x="121" y="34"/>
                    <a:pt x="121" y="32"/>
                  </a:cubicBezTo>
                  <a:cubicBezTo>
                    <a:pt x="121" y="29"/>
                    <a:pt x="118" y="26"/>
                    <a:pt x="114" y="26"/>
                  </a:cubicBezTo>
                  <a:moveTo>
                    <a:pt x="18" y="26"/>
                  </a:moveTo>
                  <a:cubicBezTo>
                    <a:pt x="14" y="26"/>
                    <a:pt x="11" y="29"/>
                    <a:pt x="11" y="32"/>
                  </a:cubicBezTo>
                  <a:cubicBezTo>
                    <a:pt x="11" y="34"/>
                    <a:pt x="12" y="36"/>
                    <a:pt x="13" y="37"/>
                  </a:cubicBezTo>
                  <a:cubicBezTo>
                    <a:pt x="7" y="40"/>
                    <a:pt x="0" y="53"/>
                    <a:pt x="2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6" y="55"/>
                    <a:pt x="8" y="52"/>
                    <a:pt x="11" y="49"/>
                  </a:cubicBezTo>
                  <a:cubicBezTo>
                    <a:pt x="9" y="55"/>
                    <a:pt x="8" y="62"/>
                    <a:pt x="7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4"/>
                    <a:pt x="15" y="60"/>
                    <a:pt x="18" y="60"/>
                  </a:cubicBezTo>
                  <a:cubicBezTo>
                    <a:pt x="20" y="60"/>
                    <a:pt x="22" y="64"/>
                    <a:pt x="22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7" y="62"/>
                    <a:pt x="26" y="55"/>
                    <a:pt x="24" y="49"/>
                  </a:cubicBezTo>
                  <a:cubicBezTo>
                    <a:pt x="27" y="52"/>
                    <a:pt x="29" y="55"/>
                    <a:pt x="32" y="55"/>
                  </a:cubicBezTo>
                  <a:cubicBezTo>
                    <a:pt x="32" y="55"/>
                    <a:pt x="33" y="55"/>
                    <a:pt x="33" y="55"/>
                  </a:cubicBezTo>
                  <a:cubicBezTo>
                    <a:pt x="35" y="53"/>
                    <a:pt x="28" y="40"/>
                    <a:pt x="22" y="37"/>
                  </a:cubicBezTo>
                  <a:cubicBezTo>
                    <a:pt x="23" y="36"/>
                    <a:pt x="24" y="34"/>
                    <a:pt x="24" y="32"/>
                  </a:cubicBezTo>
                  <a:cubicBezTo>
                    <a:pt x="24" y="29"/>
                    <a:pt x="21" y="26"/>
                    <a:pt x="18" y="26"/>
                  </a:cubicBezTo>
                  <a:moveTo>
                    <a:pt x="67" y="0"/>
                  </a:moveTo>
                  <a:cubicBezTo>
                    <a:pt x="61" y="0"/>
                    <a:pt x="57" y="5"/>
                    <a:pt x="57" y="10"/>
                  </a:cubicBezTo>
                  <a:cubicBezTo>
                    <a:pt x="57" y="14"/>
                    <a:pt x="58" y="17"/>
                    <a:pt x="60" y="18"/>
                  </a:cubicBezTo>
                  <a:cubicBezTo>
                    <a:pt x="50" y="22"/>
                    <a:pt x="38" y="43"/>
                    <a:pt x="42" y="47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8" y="48"/>
                    <a:pt x="52" y="43"/>
                    <a:pt x="56" y="38"/>
                  </a:cubicBezTo>
                  <a:cubicBezTo>
                    <a:pt x="53" y="47"/>
                    <a:pt x="51" y="58"/>
                    <a:pt x="50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0" y="62"/>
                    <a:pt x="63" y="55"/>
                    <a:pt x="67" y="55"/>
                  </a:cubicBezTo>
                  <a:cubicBezTo>
                    <a:pt x="71" y="55"/>
                    <a:pt x="74" y="62"/>
                    <a:pt x="74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3" y="58"/>
                    <a:pt x="81" y="47"/>
                    <a:pt x="78" y="38"/>
                  </a:cubicBezTo>
                  <a:cubicBezTo>
                    <a:pt x="82" y="43"/>
                    <a:pt x="87" y="48"/>
                    <a:pt x="90" y="48"/>
                  </a:cubicBezTo>
                  <a:cubicBezTo>
                    <a:pt x="91" y="48"/>
                    <a:pt x="91" y="48"/>
                    <a:pt x="92" y="47"/>
                  </a:cubicBezTo>
                  <a:cubicBezTo>
                    <a:pt x="96" y="43"/>
                    <a:pt x="84" y="22"/>
                    <a:pt x="74" y="18"/>
                  </a:cubicBezTo>
                  <a:cubicBezTo>
                    <a:pt x="76" y="17"/>
                    <a:pt x="77" y="14"/>
                    <a:pt x="77" y="10"/>
                  </a:cubicBezTo>
                  <a:cubicBezTo>
                    <a:pt x="77" y="5"/>
                    <a:pt x="73" y="0"/>
                    <a:pt x="67" y="0"/>
                  </a:cubicBezTo>
                </a:path>
              </a:pathLst>
            </a:custGeom>
            <a:solidFill>
              <a:srgbClr val="F28B8B">
                <a:alpha val="8784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1" name="TextBox 23"/>
          <p:cNvSpPr txBox="1">
            <a:spLocks noChangeArrowheads="1"/>
          </p:cNvSpPr>
          <p:nvPr/>
        </p:nvSpPr>
        <p:spPr bwMode="auto">
          <a:xfrm flipH="1">
            <a:off x="1461532" y="1353729"/>
            <a:ext cx="264619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F28B8B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VALUE—</a:t>
            </a:r>
            <a:r>
              <a:rPr lang="zh-CN" altLang="en-US" sz="2800" b="1" kern="0" dirty="0">
                <a:solidFill>
                  <a:srgbClr val="F28B8B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价值性</a:t>
            </a:r>
            <a:endParaRPr lang="en-US" altLang="zh-CN" sz="2800" b="1" kern="0" dirty="0">
              <a:solidFill>
                <a:srgbClr val="F28B8B"/>
              </a:solidFill>
              <a:latin typeface="杨任东竹石体-Semibold" panose="02000000000000000000" pitchFamily="2" charset="-122"/>
              <a:ea typeface="杨任东竹石体-Semibold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8" name="TextBox 11"/>
          <p:cNvSpPr txBox="1">
            <a:spLocks noChangeArrowheads="1"/>
          </p:cNvSpPr>
          <p:nvPr/>
        </p:nvSpPr>
        <p:spPr bwMode="auto">
          <a:xfrm flipH="1">
            <a:off x="1237024" y="4532237"/>
            <a:ext cx="3135363" cy="114755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  <a:cs typeface="+mn-ea"/>
                <a:sym typeface="+mn-lt"/>
              </a:rPr>
              <a:t>数据生成速度快、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手书体" panose="02010800040101010101" pitchFamily="2" charset="-122"/>
              <a:ea typeface="手书体" panose="02010800040101010101" pitchFamily="2" charset="-122"/>
              <a:cs typeface="+mn-ea"/>
              <a:sym typeface="+mn-lt"/>
            </a:endParaRPr>
          </a:p>
          <a:p>
            <a:pPr lvl="0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  <a:cs typeface="+mn-ea"/>
                <a:sym typeface="+mn-lt"/>
              </a:rPr>
              <a:t>处理时间短</a:t>
            </a:r>
          </a:p>
        </p:txBody>
      </p:sp>
      <p:sp>
        <p:nvSpPr>
          <p:cNvPr id="19" name="TextBox 26"/>
          <p:cNvSpPr txBox="1">
            <a:spLocks noChangeArrowheads="1"/>
          </p:cNvSpPr>
          <p:nvPr/>
        </p:nvSpPr>
        <p:spPr bwMode="auto">
          <a:xfrm flipH="1">
            <a:off x="1252376" y="4088990"/>
            <a:ext cx="3219081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FFBF53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VELOCITY—</a:t>
            </a:r>
            <a:r>
              <a:rPr lang="zh-CN" altLang="en-US" sz="2800" b="1" kern="0" dirty="0">
                <a:solidFill>
                  <a:srgbClr val="FFBF53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迅变性</a:t>
            </a:r>
            <a:endParaRPr lang="en-US" altLang="zh-CN" sz="2800" b="1" kern="0" dirty="0">
              <a:solidFill>
                <a:srgbClr val="FFBF53"/>
              </a:solidFill>
              <a:latin typeface="杨任东竹石体-Semibold" panose="02000000000000000000" pitchFamily="2" charset="-122"/>
              <a:ea typeface="杨任东竹石体-Semibold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6" name="TextBox 11"/>
          <p:cNvSpPr txBox="1">
            <a:spLocks noChangeArrowheads="1"/>
          </p:cNvSpPr>
          <p:nvPr/>
        </p:nvSpPr>
        <p:spPr bwMode="auto">
          <a:xfrm flipH="1">
            <a:off x="8172182" y="4551471"/>
            <a:ext cx="3135363" cy="59356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  <a:cs typeface="+mn-ea"/>
                <a:sym typeface="+mn-lt"/>
              </a:rPr>
              <a:t>数据种类繁多</a:t>
            </a:r>
          </a:p>
        </p:txBody>
      </p:sp>
      <p:sp>
        <p:nvSpPr>
          <p:cNvPr id="17" name="TextBox 29"/>
          <p:cNvSpPr txBox="1">
            <a:spLocks noChangeArrowheads="1"/>
          </p:cNvSpPr>
          <p:nvPr/>
        </p:nvSpPr>
        <p:spPr bwMode="auto">
          <a:xfrm flipH="1">
            <a:off x="8172178" y="4088990"/>
            <a:ext cx="2954585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77448C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VARIETY—</a:t>
            </a:r>
            <a:r>
              <a:rPr lang="zh-CN" altLang="en-US" sz="2800" b="1" kern="0" dirty="0">
                <a:solidFill>
                  <a:srgbClr val="77448C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多样性</a:t>
            </a:r>
            <a:endParaRPr lang="en-US" altLang="zh-CN" sz="2800" b="1" kern="0" dirty="0">
              <a:solidFill>
                <a:srgbClr val="77448C"/>
              </a:solidFill>
              <a:latin typeface="杨任东竹石体-Semibold" panose="02000000000000000000" pitchFamily="2" charset="-122"/>
              <a:ea typeface="杨任东竹石体-Semibold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 flipH="1">
            <a:off x="7943493" y="1824341"/>
            <a:ext cx="3135363" cy="59356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  <a:cs typeface="+mn-ea"/>
                <a:sym typeface="+mn-lt"/>
              </a:rPr>
              <a:t>数据体量巨大</a:t>
            </a:r>
          </a:p>
        </p:txBody>
      </p:sp>
      <p:sp>
        <p:nvSpPr>
          <p:cNvPr id="15" name="TextBox 32"/>
          <p:cNvSpPr txBox="1">
            <a:spLocks noChangeArrowheads="1"/>
          </p:cNvSpPr>
          <p:nvPr/>
        </p:nvSpPr>
        <p:spPr bwMode="auto">
          <a:xfrm flipH="1">
            <a:off x="7943493" y="1353729"/>
            <a:ext cx="287394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01B3C5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VOLUME—</a:t>
            </a:r>
            <a:r>
              <a:rPr lang="zh-CN" altLang="en-US" sz="2800" b="1" kern="0" dirty="0">
                <a:solidFill>
                  <a:srgbClr val="01B3C5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巨量性</a:t>
            </a:r>
            <a:endParaRPr lang="en-US" altLang="zh-CN" sz="2800" b="1" kern="0" dirty="0">
              <a:solidFill>
                <a:srgbClr val="01B3C5"/>
              </a:solidFill>
              <a:latin typeface="杨任东竹石体-Semibold" panose="02000000000000000000" pitchFamily="2" charset="-122"/>
              <a:ea typeface="杨任东竹石体-Semibold" panose="02000000000000000000" pitchFamily="2" charset="-122"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7DF538-8977-4709-9AED-61B7D70DAB8A}"/>
              </a:ext>
            </a:extLst>
          </p:cNvPr>
          <p:cNvGrpSpPr/>
          <p:nvPr/>
        </p:nvGrpSpPr>
        <p:grpSpPr>
          <a:xfrm>
            <a:off x="4347834" y="2058752"/>
            <a:ext cx="1984367" cy="1482848"/>
            <a:chOff x="4347834" y="2058752"/>
            <a:chExt cx="1984367" cy="1482848"/>
          </a:xfrm>
        </p:grpSpPr>
        <p:grpSp>
          <p:nvGrpSpPr>
            <p:cNvPr id="6" name="淘宝店chenying0907出品 6"/>
            <p:cNvGrpSpPr/>
            <p:nvPr/>
          </p:nvGrpSpPr>
          <p:grpSpPr>
            <a:xfrm rot="2615239">
              <a:off x="4347834" y="2058752"/>
              <a:ext cx="1984367" cy="1482848"/>
              <a:chOff x="3202305" y="2114476"/>
              <a:chExt cx="1367061" cy="1021557"/>
            </a:xfrm>
          </p:grpSpPr>
          <p:sp>
            <p:nvSpPr>
              <p:cNvPr id="32" name="MH_Other_5"/>
              <p:cNvSpPr/>
              <p:nvPr/>
            </p:nvSpPr>
            <p:spPr bwMode="auto">
              <a:xfrm>
                <a:off x="3202305" y="2625255"/>
                <a:ext cx="1367061" cy="510778"/>
              </a:xfrm>
              <a:custGeom>
                <a:avLst/>
                <a:gdLst>
                  <a:gd name="T0" fmla="*/ 477 w 1299"/>
                  <a:gd name="T1" fmla="*/ 514 h 514"/>
                  <a:gd name="T2" fmla="*/ 786 w 1299"/>
                  <a:gd name="T3" fmla="*/ 514 h 514"/>
                  <a:gd name="T4" fmla="*/ 1299 w 1299"/>
                  <a:gd name="T5" fmla="*/ 0 h 514"/>
                  <a:gd name="T6" fmla="*/ 0 w 1299"/>
                  <a:gd name="T7" fmla="*/ 0 h 514"/>
                  <a:gd name="T8" fmla="*/ 477 w 1299"/>
                  <a:gd name="T9" fmla="*/ 514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9" h="514">
                    <a:moveTo>
                      <a:pt x="477" y="514"/>
                    </a:moveTo>
                    <a:lnTo>
                      <a:pt x="786" y="514"/>
                    </a:lnTo>
                    <a:lnTo>
                      <a:pt x="1299" y="0"/>
                    </a:lnTo>
                    <a:lnTo>
                      <a:pt x="0" y="0"/>
                    </a:lnTo>
                    <a:lnTo>
                      <a:pt x="477" y="5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ker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3" name="MH_Other_6"/>
              <p:cNvSpPr/>
              <p:nvPr/>
            </p:nvSpPr>
            <p:spPr bwMode="auto">
              <a:xfrm>
                <a:off x="3202305" y="2114476"/>
                <a:ext cx="1367061" cy="510779"/>
              </a:xfrm>
              <a:custGeom>
                <a:avLst/>
                <a:gdLst>
                  <a:gd name="T0" fmla="*/ 477 w 1299"/>
                  <a:gd name="T1" fmla="*/ 0 h 514"/>
                  <a:gd name="T2" fmla="*/ 786 w 1299"/>
                  <a:gd name="T3" fmla="*/ 0 h 514"/>
                  <a:gd name="T4" fmla="*/ 1299 w 1299"/>
                  <a:gd name="T5" fmla="*/ 514 h 514"/>
                  <a:gd name="T6" fmla="*/ 0 w 1299"/>
                  <a:gd name="T7" fmla="*/ 514 h 514"/>
                  <a:gd name="T8" fmla="*/ 477 w 1299"/>
                  <a:gd name="T9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9" h="514">
                    <a:moveTo>
                      <a:pt x="477" y="0"/>
                    </a:moveTo>
                    <a:lnTo>
                      <a:pt x="786" y="0"/>
                    </a:lnTo>
                    <a:lnTo>
                      <a:pt x="1299" y="514"/>
                    </a:lnTo>
                    <a:lnTo>
                      <a:pt x="0" y="514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ker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09BC2433-35EA-4C4C-96C3-71BAB4B83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452" y="2185065"/>
              <a:ext cx="1128551" cy="1032299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4013545-B8F4-40AB-8783-AA8116742253}"/>
              </a:ext>
            </a:extLst>
          </p:cNvPr>
          <p:cNvGrpSpPr/>
          <p:nvPr/>
        </p:nvGrpSpPr>
        <p:grpSpPr>
          <a:xfrm>
            <a:off x="6000069" y="1861796"/>
            <a:ext cx="1569206" cy="1873435"/>
            <a:chOff x="6000069" y="1861796"/>
            <a:chExt cx="1569206" cy="1873435"/>
          </a:xfrm>
        </p:grpSpPr>
        <p:grpSp>
          <p:nvGrpSpPr>
            <p:cNvPr id="9" name="淘宝店chenying0907出品 3"/>
            <p:cNvGrpSpPr/>
            <p:nvPr/>
          </p:nvGrpSpPr>
          <p:grpSpPr>
            <a:xfrm rot="2615239">
              <a:off x="6000069" y="1861796"/>
              <a:ext cx="1569206" cy="1873435"/>
              <a:chOff x="4028841" y="1276276"/>
              <a:chExt cx="1081050" cy="1290638"/>
            </a:xfrm>
          </p:grpSpPr>
          <p:sp>
            <p:nvSpPr>
              <p:cNvPr id="22" name="MH_Other_3"/>
              <p:cNvSpPr/>
              <p:nvPr/>
            </p:nvSpPr>
            <p:spPr bwMode="auto">
              <a:xfrm>
                <a:off x="4028841" y="1276276"/>
                <a:ext cx="540525" cy="1290638"/>
              </a:xfrm>
              <a:custGeom>
                <a:avLst/>
                <a:gdLst>
                  <a:gd name="T0" fmla="*/ 0 w 514"/>
                  <a:gd name="T1" fmla="*/ 474 h 1298"/>
                  <a:gd name="T2" fmla="*/ 0 w 514"/>
                  <a:gd name="T3" fmla="*/ 785 h 1298"/>
                  <a:gd name="T4" fmla="*/ 514 w 514"/>
                  <a:gd name="T5" fmla="*/ 1298 h 1298"/>
                  <a:gd name="T6" fmla="*/ 514 w 514"/>
                  <a:gd name="T7" fmla="*/ 0 h 1298"/>
                  <a:gd name="T8" fmla="*/ 0 w 514"/>
                  <a:gd name="T9" fmla="*/ 474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1298">
                    <a:moveTo>
                      <a:pt x="0" y="474"/>
                    </a:moveTo>
                    <a:lnTo>
                      <a:pt x="0" y="785"/>
                    </a:lnTo>
                    <a:lnTo>
                      <a:pt x="514" y="1298"/>
                    </a:lnTo>
                    <a:lnTo>
                      <a:pt x="514" y="0"/>
                    </a:lnTo>
                    <a:lnTo>
                      <a:pt x="0" y="47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ker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" name="MH_Other_4"/>
              <p:cNvSpPr/>
              <p:nvPr/>
            </p:nvSpPr>
            <p:spPr bwMode="auto">
              <a:xfrm>
                <a:off x="4569367" y="1276276"/>
                <a:ext cx="540524" cy="1290638"/>
              </a:xfrm>
              <a:custGeom>
                <a:avLst/>
                <a:gdLst>
                  <a:gd name="T0" fmla="*/ 514 w 514"/>
                  <a:gd name="T1" fmla="*/ 474 h 1298"/>
                  <a:gd name="T2" fmla="*/ 514 w 514"/>
                  <a:gd name="T3" fmla="*/ 785 h 1298"/>
                  <a:gd name="T4" fmla="*/ 0 w 514"/>
                  <a:gd name="T5" fmla="*/ 1298 h 1298"/>
                  <a:gd name="T6" fmla="*/ 0 w 514"/>
                  <a:gd name="T7" fmla="*/ 0 h 1298"/>
                  <a:gd name="T8" fmla="*/ 514 w 514"/>
                  <a:gd name="T9" fmla="*/ 474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1298">
                    <a:moveTo>
                      <a:pt x="514" y="474"/>
                    </a:moveTo>
                    <a:lnTo>
                      <a:pt x="514" y="785"/>
                    </a:lnTo>
                    <a:lnTo>
                      <a:pt x="0" y="1298"/>
                    </a:lnTo>
                    <a:lnTo>
                      <a:pt x="0" y="0"/>
                    </a:lnTo>
                    <a:lnTo>
                      <a:pt x="514" y="47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ker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B8B4505C-ACD2-428F-886B-056E8D057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376" y="2389988"/>
              <a:ext cx="816885" cy="818142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9E597A0-D82E-4083-A433-4A6784581454}"/>
              </a:ext>
            </a:extLst>
          </p:cNvPr>
          <p:cNvGrpSpPr/>
          <p:nvPr/>
        </p:nvGrpSpPr>
        <p:grpSpPr>
          <a:xfrm>
            <a:off x="4599588" y="3309949"/>
            <a:ext cx="1569206" cy="1880347"/>
            <a:chOff x="4599588" y="3309949"/>
            <a:chExt cx="1569206" cy="1880347"/>
          </a:xfrm>
        </p:grpSpPr>
        <p:grpSp>
          <p:nvGrpSpPr>
            <p:cNvPr id="7" name="淘宝店chenying0907出品 4"/>
            <p:cNvGrpSpPr/>
            <p:nvPr/>
          </p:nvGrpSpPr>
          <p:grpSpPr>
            <a:xfrm rot="2615239">
              <a:off x="4599588" y="3309949"/>
              <a:ext cx="1569206" cy="1880347"/>
              <a:chOff x="4028841" y="2682404"/>
              <a:chExt cx="1081050" cy="1295400"/>
            </a:xfrm>
          </p:grpSpPr>
          <p:sp>
            <p:nvSpPr>
              <p:cNvPr id="29" name="MH_Other_7"/>
              <p:cNvSpPr/>
              <p:nvPr/>
            </p:nvSpPr>
            <p:spPr bwMode="auto">
              <a:xfrm>
                <a:off x="4569367" y="2682404"/>
                <a:ext cx="540524" cy="1295400"/>
              </a:xfrm>
              <a:custGeom>
                <a:avLst/>
                <a:gdLst>
                  <a:gd name="T0" fmla="*/ 514 w 514"/>
                  <a:gd name="T1" fmla="*/ 824 h 1302"/>
                  <a:gd name="T2" fmla="*/ 514 w 514"/>
                  <a:gd name="T3" fmla="*/ 513 h 1302"/>
                  <a:gd name="T4" fmla="*/ 0 w 514"/>
                  <a:gd name="T5" fmla="*/ 0 h 1302"/>
                  <a:gd name="T6" fmla="*/ 0 w 514"/>
                  <a:gd name="T7" fmla="*/ 1302 h 1302"/>
                  <a:gd name="T8" fmla="*/ 514 w 514"/>
                  <a:gd name="T9" fmla="*/ 824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1302">
                    <a:moveTo>
                      <a:pt x="514" y="824"/>
                    </a:moveTo>
                    <a:lnTo>
                      <a:pt x="514" y="513"/>
                    </a:lnTo>
                    <a:lnTo>
                      <a:pt x="0" y="0"/>
                    </a:lnTo>
                    <a:lnTo>
                      <a:pt x="0" y="1302"/>
                    </a:lnTo>
                    <a:lnTo>
                      <a:pt x="514" y="8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ker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" name="MH_Other_8"/>
              <p:cNvSpPr/>
              <p:nvPr/>
            </p:nvSpPr>
            <p:spPr bwMode="auto">
              <a:xfrm>
                <a:off x="4028841" y="2682404"/>
                <a:ext cx="540525" cy="1295400"/>
              </a:xfrm>
              <a:custGeom>
                <a:avLst/>
                <a:gdLst>
                  <a:gd name="T0" fmla="*/ 0 w 514"/>
                  <a:gd name="T1" fmla="*/ 824 h 1302"/>
                  <a:gd name="T2" fmla="*/ 0 w 514"/>
                  <a:gd name="T3" fmla="*/ 513 h 1302"/>
                  <a:gd name="T4" fmla="*/ 514 w 514"/>
                  <a:gd name="T5" fmla="*/ 0 h 1302"/>
                  <a:gd name="T6" fmla="*/ 514 w 514"/>
                  <a:gd name="T7" fmla="*/ 1302 h 1302"/>
                  <a:gd name="T8" fmla="*/ 0 w 514"/>
                  <a:gd name="T9" fmla="*/ 824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1302">
                    <a:moveTo>
                      <a:pt x="0" y="824"/>
                    </a:moveTo>
                    <a:lnTo>
                      <a:pt x="0" y="513"/>
                    </a:lnTo>
                    <a:lnTo>
                      <a:pt x="514" y="0"/>
                    </a:lnTo>
                    <a:lnTo>
                      <a:pt x="514" y="1302"/>
                    </a:lnTo>
                    <a:lnTo>
                      <a:pt x="0" y="8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ker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0325E0E7-8172-44F3-9037-F8877D312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3507" y="3793512"/>
              <a:ext cx="956470" cy="957941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68A60EB-5666-4723-A536-E472521DB7AB}"/>
              </a:ext>
            </a:extLst>
          </p:cNvPr>
          <p:cNvGrpSpPr/>
          <p:nvPr/>
        </p:nvGrpSpPr>
        <p:grpSpPr>
          <a:xfrm>
            <a:off x="-685800" y="-5828"/>
            <a:ext cx="13525500" cy="831872"/>
            <a:chOff x="430068" y="451372"/>
            <a:chExt cx="3014752" cy="71120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164A00C-0419-4289-84C0-C21914BDF2ED}"/>
                </a:ext>
              </a:extLst>
            </p:cNvPr>
            <p:cNvSpPr/>
            <p:nvPr/>
          </p:nvSpPr>
          <p:spPr>
            <a:xfrm>
              <a:off x="582478" y="451372"/>
              <a:ext cx="2717620" cy="711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22">
              <a:extLst>
                <a:ext uri="{FF2B5EF4-FFF2-40B4-BE49-F238E27FC236}">
                  <a16:creationId xmlns:a16="http://schemas.microsoft.com/office/drawing/2014/main" id="{ECB4EC70-08BA-4693-8F8B-4E502DCFA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48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大数据特征</a:t>
              </a:r>
              <a:endParaRPr lang="zh-CN" altLang="zh-CN" sz="32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08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B6A0FE-8D26-4021-A63D-1DBEA045097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21" y="968077"/>
            <a:ext cx="6876544" cy="6887123"/>
          </a:xfrm>
          <a:prstGeom prst="rect">
            <a:avLst/>
          </a:prstGeom>
        </p:spPr>
      </p:pic>
      <p:pic>
        <p:nvPicPr>
          <p:cNvPr id="6" name="浏览购物网站">
            <a:hlinkClick r:id="" action="ppaction://media"/>
            <a:extLst>
              <a:ext uri="{FF2B5EF4-FFF2-40B4-BE49-F238E27FC236}">
                <a16:creationId xmlns:a16="http://schemas.microsoft.com/office/drawing/2014/main" id="{CE7A2DE0-B82A-4D91-B2CC-D8649DF9A7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43558" y="1500438"/>
            <a:ext cx="1726473" cy="319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7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淘宝店chenying0907出品 6"/>
          <p:cNvGrpSpPr/>
          <p:nvPr/>
        </p:nvGrpSpPr>
        <p:grpSpPr>
          <a:xfrm rot="2615239">
            <a:off x="4347834" y="1962500"/>
            <a:ext cx="1984367" cy="1482848"/>
            <a:chOff x="3202305" y="2114476"/>
            <a:chExt cx="1367061" cy="1021557"/>
          </a:xfrm>
        </p:grpSpPr>
        <p:sp>
          <p:nvSpPr>
            <p:cNvPr id="32" name="MH_Other_5"/>
            <p:cNvSpPr/>
            <p:nvPr/>
          </p:nvSpPr>
          <p:spPr bwMode="auto">
            <a:xfrm>
              <a:off x="3202305" y="2625255"/>
              <a:ext cx="1367061" cy="510778"/>
            </a:xfrm>
            <a:custGeom>
              <a:avLst/>
              <a:gdLst>
                <a:gd name="T0" fmla="*/ 477 w 1299"/>
                <a:gd name="T1" fmla="*/ 514 h 514"/>
                <a:gd name="T2" fmla="*/ 786 w 1299"/>
                <a:gd name="T3" fmla="*/ 514 h 514"/>
                <a:gd name="T4" fmla="*/ 1299 w 1299"/>
                <a:gd name="T5" fmla="*/ 0 h 514"/>
                <a:gd name="T6" fmla="*/ 0 w 1299"/>
                <a:gd name="T7" fmla="*/ 0 h 514"/>
                <a:gd name="T8" fmla="*/ 477 w 1299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9" h="514">
                  <a:moveTo>
                    <a:pt x="477" y="514"/>
                  </a:moveTo>
                  <a:lnTo>
                    <a:pt x="786" y="514"/>
                  </a:lnTo>
                  <a:lnTo>
                    <a:pt x="1299" y="0"/>
                  </a:lnTo>
                  <a:lnTo>
                    <a:pt x="0" y="0"/>
                  </a:lnTo>
                  <a:lnTo>
                    <a:pt x="477" y="5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3" name="MH_Other_6"/>
            <p:cNvSpPr/>
            <p:nvPr/>
          </p:nvSpPr>
          <p:spPr bwMode="auto">
            <a:xfrm>
              <a:off x="3202305" y="2114476"/>
              <a:ext cx="1367061" cy="510779"/>
            </a:xfrm>
            <a:custGeom>
              <a:avLst/>
              <a:gdLst>
                <a:gd name="T0" fmla="*/ 477 w 1299"/>
                <a:gd name="T1" fmla="*/ 0 h 514"/>
                <a:gd name="T2" fmla="*/ 786 w 1299"/>
                <a:gd name="T3" fmla="*/ 0 h 514"/>
                <a:gd name="T4" fmla="*/ 1299 w 1299"/>
                <a:gd name="T5" fmla="*/ 514 h 514"/>
                <a:gd name="T6" fmla="*/ 0 w 1299"/>
                <a:gd name="T7" fmla="*/ 514 h 514"/>
                <a:gd name="T8" fmla="*/ 477 w 1299"/>
                <a:gd name="T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9" h="514">
                  <a:moveTo>
                    <a:pt x="477" y="0"/>
                  </a:moveTo>
                  <a:lnTo>
                    <a:pt x="786" y="0"/>
                  </a:lnTo>
                  <a:lnTo>
                    <a:pt x="1299" y="514"/>
                  </a:lnTo>
                  <a:lnTo>
                    <a:pt x="0" y="51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7" name="淘宝店chenying0907出品 4"/>
          <p:cNvGrpSpPr/>
          <p:nvPr/>
        </p:nvGrpSpPr>
        <p:grpSpPr>
          <a:xfrm rot="2615239">
            <a:off x="4599588" y="3213697"/>
            <a:ext cx="1569206" cy="1880347"/>
            <a:chOff x="4028841" y="2682404"/>
            <a:chExt cx="1081050" cy="1295400"/>
          </a:xfrm>
        </p:grpSpPr>
        <p:sp>
          <p:nvSpPr>
            <p:cNvPr id="29" name="MH_Other_7"/>
            <p:cNvSpPr/>
            <p:nvPr/>
          </p:nvSpPr>
          <p:spPr bwMode="auto">
            <a:xfrm>
              <a:off x="4569367" y="2682404"/>
              <a:ext cx="540524" cy="1295400"/>
            </a:xfrm>
            <a:custGeom>
              <a:avLst/>
              <a:gdLst>
                <a:gd name="T0" fmla="*/ 514 w 514"/>
                <a:gd name="T1" fmla="*/ 824 h 1302"/>
                <a:gd name="T2" fmla="*/ 514 w 514"/>
                <a:gd name="T3" fmla="*/ 513 h 1302"/>
                <a:gd name="T4" fmla="*/ 0 w 514"/>
                <a:gd name="T5" fmla="*/ 0 h 1302"/>
                <a:gd name="T6" fmla="*/ 0 w 514"/>
                <a:gd name="T7" fmla="*/ 1302 h 1302"/>
                <a:gd name="T8" fmla="*/ 514 w 514"/>
                <a:gd name="T9" fmla="*/ 824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302">
                  <a:moveTo>
                    <a:pt x="514" y="824"/>
                  </a:moveTo>
                  <a:lnTo>
                    <a:pt x="514" y="513"/>
                  </a:lnTo>
                  <a:lnTo>
                    <a:pt x="0" y="0"/>
                  </a:lnTo>
                  <a:lnTo>
                    <a:pt x="0" y="1302"/>
                  </a:lnTo>
                  <a:lnTo>
                    <a:pt x="514" y="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MH_Other_8"/>
            <p:cNvSpPr/>
            <p:nvPr/>
          </p:nvSpPr>
          <p:spPr bwMode="auto">
            <a:xfrm>
              <a:off x="4028841" y="2682404"/>
              <a:ext cx="540525" cy="1295400"/>
            </a:xfrm>
            <a:custGeom>
              <a:avLst/>
              <a:gdLst>
                <a:gd name="T0" fmla="*/ 0 w 514"/>
                <a:gd name="T1" fmla="*/ 824 h 1302"/>
                <a:gd name="T2" fmla="*/ 0 w 514"/>
                <a:gd name="T3" fmla="*/ 513 h 1302"/>
                <a:gd name="T4" fmla="*/ 514 w 514"/>
                <a:gd name="T5" fmla="*/ 0 h 1302"/>
                <a:gd name="T6" fmla="*/ 514 w 514"/>
                <a:gd name="T7" fmla="*/ 1302 h 1302"/>
                <a:gd name="T8" fmla="*/ 0 w 514"/>
                <a:gd name="T9" fmla="*/ 824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302">
                  <a:moveTo>
                    <a:pt x="0" y="824"/>
                  </a:moveTo>
                  <a:lnTo>
                    <a:pt x="0" y="513"/>
                  </a:lnTo>
                  <a:lnTo>
                    <a:pt x="514" y="0"/>
                  </a:lnTo>
                  <a:lnTo>
                    <a:pt x="514" y="1302"/>
                  </a:lnTo>
                  <a:lnTo>
                    <a:pt x="0" y="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8" name="淘宝店chenying0907出品 5"/>
          <p:cNvGrpSpPr/>
          <p:nvPr/>
        </p:nvGrpSpPr>
        <p:grpSpPr>
          <a:xfrm rot="2615239">
            <a:off x="5854553" y="3412867"/>
            <a:ext cx="1988025" cy="1482848"/>
            <a:chOff x="4575666" y="2114476"/>
            <a:chExt cx="1369581" cy="1021557"/>
          </a:xfrm>
        </p:grpSpPr>
        <p:sp>
          <p:nvSpPr>
            <p:cNvPr id="25" name="MH_Other_1"/>
            <p:cNvSpPr/>
            <p:nvPr/>
          </p:nvSpPr>
          <p:spPr bwMode="auto">
            <a:xfrm>
              <a:off x="4575666" y="2114476"/>
              <a:ext cx="1369581" cy="510779"/>
            </a:xfrm>
            <a:custGeom>
              <a:avLst/>
              <a:gdLst>
                <a:gd name="T0" fmla="*/ 824 w 1302"/>
                <a:gd name="T1" fmla="*/ 0 h 514"/>
                <a:gd name="T2" fmla="*/ 513 w 1302"/>
                <a:gd name="T3" fmla="*/ 0 h 514"/>
                <a:gd name="T4" fmla="*/ 0 w 1302"/>
                <a:gd name="T5" fmla="*/ 514 h 514"/>
                <a:gd name="T6" fmla="*/ 1302 w 1302"/>
                <a:gd name="T7" fmla="*/ 514 h 514"/>
                <a:gd name="T8" fmla="*/ 824 w 1302"/>
                <a:gd name="T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2" h="514">
                  <a:moveTo>
                    <a:pt x="824" y="0"/>
                  </a:moveTo>
                  <a:lnTo>
                    <a:pt x="513" y="0"/>
                  </a:lnTo>
                  <a:lnTo>
                    <a:pt x="0" y="514"/>
                  </a:lnTo>
                  <a:lnTo>
                    <a:pt x="1302" y="514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6" name="MH_Other_2"/>
            <p:cNvSpPr/>
            <p:nvPr/>
          </p:nvSpPr>
          <p:spPr bwMode="auto">
            <a:xfrm>
              <a:off x="4575666" y="2625255"/>
              <a:ext cx="1369581" cy="510778"/>
            </a:xfrm>
            <a:custGeom>
              <a:avLst/>
              <a:gdLst>
                <a:gd name="T0" fmla="*/ 824 w 1302"/>
                <a:gd name="T1" fmla="*/ 514 h 514"/>
                <a:gd name="T2" fmla="*/ 513 w 1302"/>
                <a:gd name="T3" fmla="*/ 514 h 514"/>
                <a:gd name="T4" fmla="*/ 0 w 1302"/>
                <a:gd name="T5" fmla="*/ 0 h 514"/>
                <a:gd name="T6" fmla="*/ 1302 w 1302"/>
                <a:gd name="T7" fmla="*/ 0 h 514"/>
                <a:gd name="T8" fmla="*/ 824 w 1302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2" h="514">
                  <a:moveTo>
                    <a:pt x="824" y="514"/>
                  </a:moveTo>
                  <a:lnTo>
                    <a:pt x="513" y="514"/>
                  </a:lnTo>
                  <a:lnTo>
                    <a:pt x="0" y="0"/>
                  </a:lnTo>
                  <a:lnTo>
                    <a:pt x="1302" y="0"/>
                  </a:lnTo>
                  <a:lnTo>
                    <a:pt x="824" y="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8" name="MH_Other_11"/>
            <p:cNvSpPr>
              <a:spLocks noChangeAspect="1" noEditPoints="1"/>
            </p:cNvSpPr>
            <p:nvPr/>
          </p:nvSpPr>
          <p:spPr bwMode="auto">
            <a:xfrm rot="18984761">
              <a:off x="4983894" y="2450232"/>
              <a:ext cx="554384" cy="303610"/>
            </a:xfrm>
            <a:custGeom>
              <a:avLst/>
              <a:gdLst>
                <a:gd name="T0" fmla="*/ 2147483646 w 132"/>
                <a:gd name="T1" fmla="*/ 764997897 h 67"/>
                <a:gd name="T2" fmla="*/ 2147483646 w 132"/>
                <a:gd name="T3" fmla="*/ 941536290 h 67"/>
                <a:gd name="T4" fmla="*/ 2147483646 w 132"/>
                <a:gd name="T5" fmla="*/ 1088649810 h 67"/>
                <a:gd name="T6" fmla="*/ 2147483646 w 132"/>
                <a:gd name="T7" fmla="*/ 1618259564 h 67"/>
                <a:gd name="T8" fmla="*/ 2147483646 w 132"/>
                <a:gd name="T9" fmla="*/ 1618259564 h 67"/>
                <a:gd name="T10" fmla="*/ 2147483646 w 132"/>
                <a:gd name="T11" fmla="*/ 1441721171 h 67"/>
                <a:gd name="T12" fmla="*/ 2147483646 w 132"/>
                <a:gd name="T13" fmla="*/ 1971336351 h 67"/>
                <a:gd name="T14" fmla="*/ 2147483646 w 132"/>
                <a:gd name="T15" fmla="*/ 1971336351 h 67"/>
                <a:gd name="T16" fmla="*/ 2147483646 w 132"/>
                <a:gd name="T17" fmla="*/ 1765378510 h 67"/>
                <a:gd name="T18" fmla="*/ 2147483646 w 132"/>
                <a:gd name="T19" fmla="*/ 1971336351 h 67"/>
                <a:gd name="T20" fmla="*/ 2147483646 w 132"/>
                <a:gd name="T21" fmla="*/ 1971336351 h 67"/>
                <a:gd name="T22" fmla="*/ 2147483646 w 132"/>
                <a:gd name="T23" fmla="*/ 1441721171 h 67"/>
                <a:gd name="T24" fmla="*/ 2147483646 w 132"/>
                <a:gd name="T25" fmla="*/ 1618259564 h 67"/>
                <a:gd name="T26" fmla="*/ 2147483646 w 132"/>
                <a:gd name="T27" fmla="*/ 1618259564 h 67"/>
                <a:gd name="T28" fmla="*/ 2147483646 w 132"/>
                <a:gd name="T29" fmla="*/ 1088649810 h 67"/>
                <a:gd name="T30" fmla="*/ 2147483646 w 132"/>
                <a:gd name="T31" fmla="*/ 941536290 h 67"/>
                <a:gd name="T32" fmla="*/ 2147483646 w 132"/>
                <a:gd name="T33" fmla="*/ 764997897 h 67"/>
                <a:gd name="T34" fmla="*/ 405775621 w 132"/>
                <a:gd name="T35" fmla="*/ 764997897 h 67"/>
                <a:gd name="T36" fmla="*/ 247974518 w 132"/>
                <a:gd name="T37" fmla="*/ 941536290 h 67"/>
                <a:gd name="T38" fmla="*/ 293061226 w 132"/>
                <a:gd name="T39" fmla="*/ 1088649810 h 67"/>
                <a:gd name="T40" fmla="*/ 45086708 w 132"/>
                <a:gd name="T41" fmla="*/ 1618259564 h 67"/>
                <a:gd name="T42" fmla="*/ 67627687 w 132"/>
                <a:gd name="T43" fmla="*/ 1618259564 h 67"/>
                <a:gd name="T44" fmla="*/ 247974518 w 132"/>
                <a:gd name="T45" fmla="*/ 1441721171 h 67"/>
                <a:gd name="T46" fmla="*/ 157801102 w 132"/>
                <a:gd name="T47" fmla="*/ 1971336351 h 67"/>
                <a:gd name="T48" fmla="*/ 293061226 w 132"/>
                <a:gd name="T49" fmla="*/ 1971336351 h 67"/>
                <a:gd name="T50" fmla="*/ 405775621 w 132"/>
                <a:gd name="T51" fmla="*/ 1765378510 h 67"/>
                <a:gd name="T52" fmla="*/ 495949036 w 132"/>
                <a:gd name="T53" fmla="*/ 1971336351 h 67"/>
                <a:gd name="T54" fmla="*/ 631209160 w 132"/>
                <a:gd name="T55" fmla="*/ 1971336351 h 67"/>
                <a:gd name="T56" fmla="*/ 541035744 w 132"/>
                <a:gd name="T57" fmla="*/ 1441721171 h 67"/>
                <a:gd name="T58" fmla="*/ 721377825 w 132"/>
                <a:gd name="T59" fmla="*/ 1618259564 h 67"/>
                <a:gd name="T60" fmla="*/ 743923555 w 132"/>
                <a:gd name="T61" fmla="*/ 1618259564 h 67"/>
                <a:gd name="T62" fmla="*/ 495949036 w 132"/>
                <a:gd name="T63" fmla="*/ 1088649810 h 67"/>
                <a:gd name="T64" fmla="*/ 541035744 w 132"/>
                <a:gd name="T65" fmla="*/ 941536290 h 67"/>
                <a:gd name="T66" fmla="*/ 405775621 w 132"/>
                <a:gd name="T67" fmla="*/ 764997897 h 67"/>
                <a:gd name="T68" fmla="*/ 1510388088 w 132"/>
                <a:gd name="T69" fmla="*/ 0 h 67"/>
                <a:gd name="T70" fmla="*/ 1284954548 w 132"/>
                <a:gd name="T71" fmla="*/ 294227039 h 67"/>
                <a:gd name="T72" fmla="*/ 1352586985 w 132"/>
                <a:gd name="T73" fmla="*/ 529615181 h 67"/>
                <a:gd name="T74" fmla="*/ 946811365 w 132"/>
                <a:gd name="T75" fmla="*/ 1382876848 h 67"/>
                <a:gd name="T76" fmla="*/ 991898073 w 132"/>
                <a:gd name="T77" fmla="*/ 1412301722 h 67"/>
                <a:gd name="T78" fmla="*/ 1262413570 w 132"/>
                <a:gd name="T79" fmla="*/ 1118069258 h 67"/>
                <a:gd name="T80" fmla="*/ 1127153446 w 132"/>
                <a:gd name="T81" fmla="*/ 1971336351 h 67"/>
                <a:gd name="T82" fmla="*/ 1352586985 w 132"/>
                <a:gd name="T83" fmla="*/ 1971336351 h 67"/>
                <a:gd name="T84" fmla="*/ 1510388088 w 132"/>
                <a:gd name="T85" fmla="*/ 1618259564 h 67"/>
                <a:gd name="T86" fmla="*/ 1668189190 w 132"/>
                <a:gd name="T87" fmla="*/ 1971336351 h 67"/>
                <a:gd name="T88" fmla="*/ 1893622730 w 132"/>
                <a:gd name="T89" fmla="*/ 1971336351 h 67"/>
                <a:gd name="T90" fmla="*/ 1758362606 w 132"/>
                <a:gd name="T91" fmla="*/ 1118069258 h 67"/>
                <a:gd name="T92" fmla="*/ 2028878103 w 132"/>
                <a:gd name="T93" fmla="*/ 1412301722 h 67"/>
                <a:gd name="T94" fmla="*/ 2073964811 w 132"/>
                <a:gd name="T95" fmla="*/ 1382876848 h 67"/>
                <a:gd name="T96" fmla="*/ 1668189190 w 132"/>
                <a:gd name="T97" fmla="*/ 529615181 h 67"/>
                <a:gd name="T98" fmla="*/ 1735816877 w 132"/>
                <a:gd name="T99" fmla="*/ 294227039 h 67"/>
                <a:gd name="T100" fmla="*/ 1510388088 w 132"/>
                <a:gd name="T101" fmla="*/ 0 h 6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32" h="67">
                  <a:moveTo>
                    <a:pt x="114" y="26"/>
                  </a:moveTo>
                  <a:cubicBezTo>
                    <a:pt x="111" y="26"/>
                    <a:pt x="108" y="29"/>
                    <a:pt x="108" y="32"/>
                  </a:cubicBezTo>
                  <a:cubicBezTo>
                    <a:pt x="108" y="34"/>
                    <a:pt x="109" y="36"/>
                    <a:pt x="110" y="37"/>
                  </a:cubicBezTo>
                  <a:cubicBezTo>
                    <a:pt x="104" y="40"/>
                    <a:pt x="96" y="53"/>
                    <a:pt x="99" y="55"/>
                  </a:cubicBezTo>
                  <a:cubicBezTo>
                    <a:pt x="99" y="55"/>
                    <a:pt x="100" y="55"/>
                    <a:pt x="100" y="55"/>
                  </a:cubicBezTo>
                  <a:cubicBezTo>
                    <a:pt x="102" y="55"/>
                    <a:pt x="105" y="52"/>
                    <a:pt x="107" y="49"/>
                  </a:cubicBezTo>
                  <a:cubicBezTo>
                    <a:pt x="106" y="55"/>
                    <a:pt x="105" y="62"/>
                    <a:pt x="104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4"/>
                    <a:pt x="112" y="60"/>
                    <a:pt x="114" y="60"/>
                  </a:cubicBezTo>
                  <a:cubicBezTo>
                    <a:pt x="116" y="60"/>
                    <a:pt x="119" y="64"/>
                    <a:pt x="119" y="67"/>
                  </a:cubicBezTo>
                  <a:cubicBezTo>
                    <a:pt x="124" y="67"/>
                    <a:pt x="124" y="67"/>
                    <a:pt x="124" y="67"/>
                  </a:cubicBezTo>
                  <a:cubicBezTo>
                    <a:pt x="124" y="62"/>
                    <a:pt x="123" y="55"/>
                    <a:pt x="121" y="49"/>
                  </a:cubicBezTo>
                  <a:cubicBezTo>
                    <a:pt x="123" y="52"/>
                    <a:pt x="126" y="55"/>
                    <a:pt x="128" y="55"/>
                  </a:cubicBezTo>
                  <a:cubicBezTo>
                    <a:pt x="129" y="55"/>
                    <a:pt x="129" y="55"/>
                    <a:pt x="130" y="55"/>
                  </a:cubicBezTo>
                  <a:cubicBezTo>
                    <a:pt x="132" y="53"/>
                    <a:pt x="125" y="40"/>
                    <a:pt x="118" y="37"/>
                  </a:cubicBezTo>
                  <a:cubicBezTo>
                    <a:pt x="120" y="36"/>
                    <a:pt x="121" y="34"/>
                    <a:pt x="121" y="32"/>
                  </a:cubicBezTo>
                  <a:cubicBezTo>
                    <a:pt x="121" y="29"/>
                    <a:pt x="118" y="26"/>
                    <a:pt x="114" y="26"/>
                  </a:cubicBezTo>
                  <a:moveTo>
                    <a:pt x="18" y="26"/>
                  </a:moveTo>
                  <a:cubicBezTo>
                    <a:pt x="14" y="26"/>
                    <a:pt x="11" y="29"/>
                    <a:pt x="11" y="32"/>
                  </a:cubicBezTo>
                  <a:cubicBezTo>
                    <a:pt x="11" y="34"/>
                    <a:pt x="12" y="36"/>
                    <a:pt x="13" y="37"/>
                  </a:cubicBezTo>
                  <a:cubicBezTo>
                    <a:pt x="7" y="40"/>
                    <a:pt x="0" y="53"/>
                    <a:pt x="2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6" y="55"/>
                    <a:pt x="8" y="52"/>
                    <a:pt x="11" y="49"/>
                  </a:cubicBezTo>
                  <a:cubicBezTo>
                    <a:pt x="9" y="55"/>
                    <a:pt x="8" y="62"/>
                    <a:pt x="7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4"/>
                    <a:pt x="15" y="60"/>
                    <a:pt x="18" y="60"/>
                  </a:cubicBezTo>
                  <a:cubicBezTo>
                    <a:pt x="20" y="60"/>
                    <a:pt x="22" y="64"/>
                    <a:pt x="22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7" y="62"/>
                    <a:pt x="26" y="55"/>
                    <a:pt x="24" y="49"/>
                  </a:cubicBezTo>
                  <a:cubicBezTo>
                    <a:pt x="27" y="52"/>
                    <a:pt x="29" y="55"/>
                    <a:pt x="32" y="55"/>
                  </a:cubicBezTo>
                  <a:cubicBezTo>
                    <a:pt x="32" y="55"/>
                    <a:pt x="33" y="55"/>
                    <a:pt x="33" y="55"/>
                  </a:cubicBezTo>
                  <a:cubicBezTo>
                    <a:pt x="35" y="53"/>
                    <a:pt x="28" y="40"/>
                    <a:pt x="22" y="37"/>
                  </a:cubicBezTo>
                  <a:cubicBezTo>
                    <a:pt x="23" y="36"/>
                    <a:pt x="24" y="34"/>
                    <a:pt x="24" y="32"/>
                  </a:cubicBezTo>
                  <a:cubicBezTo>
                    <a:pt x="24" y="29"/>
                    <a:pt x="21" y="26"/>
                    <a:pt x="18" y="26"/>
                  </a:cubicBezTo>
                  <a:moveTo>
                    <a:pt x="67" y="0"/>
                  </a:moveTo>
                  <a:cubicBezTo>
                    <a:pt x="61" y="0"/>
                    <a:pt x="57" y="5"/>
                    <a:pt x="57" y="10"/>
                  </a:cubicBezTo>
                  <a:cubicBezTo>
                    <a:pt x="57" y="14"/>
                    <a:pt x="58" y="17"/>
                    <a:pt x="60" y="18"/>
                  </a:cubicBezTo>
                  <a:cubicBezTo>
                    <a:pt x="50" y="22"/>
                    <a:pt x="38" y="43"/>
                    <a:pt x="42" y="47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8" y="48"/>
                    <a:pt x="52" y="43"/>
                    <a:pt x="56" y="38"/>
                  </a:cubicBezTo>
                  <a:cubicBezTo>
                    <a:pt x="53" y="47"/>
                    <a:pt x="51" y="58"/>
                    <a:pt x="50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0" y="62"/>
                    <a:pt x="63" y="55"/>
                    <a:pt x="67" y="55"/>
                  </a:cubicBezTo>
                  <a:cubicBezTo>
                    <a:pt x="71" y="55"/>
                    <a:pt x="74" y="62"/>
                    <a:pt x="74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3" y="58"/>
                    <a:pt x="81" y="47"/>
                    <a:pt x="78" y="38"/>
                  </a:cubicBezTo>
                  <a:cubicBezTo>
                    <a:pt x="82" y="43"/>
                    <a:pt x="87" y="48"/>
                    <a:pt x="90" y="48"/>
                  </a:cubicBezTo>
                  <a:cubicBezTo>
                    <a:pt x="91" y="48"/>
                    <a:pt x="91" y="48"/>
                    <a:pt x="92" y="47"/>
                  </a:cubicBezTo>
                  <a:cubicBezTo>
                    <a:pt x="96" y="43"/>
                    <a:pt x="84" y="22"/>
                    <a:pt x="74" y="18"/>
                  </a:cubicBezTo>
                  <a:cubicBezTo>
                    <a:pt x="76" y="17"/>
                    <a:pt x="77" y="14"/>
                    <a:pt x="77" y="10"/>
                  </a:cubicBezTo>
                  <a:cubicBezTo>
                    <a:pt x="77" y="5"/>
                    <a:pt x="73" y="0"/>
                    <a:pt x="67" y="0"/>
                  </a:cubicBezTo>
                </a:path>
              </a:pathLst>
            </a:custGeom>
            <a:solidFill>
              <a:srgbClr val="F28B8B">
                <a:alpha val="8784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9" name="淘宝店chenying0907出品 3"/>
          <p:cNvGrpSpPr/>
          <p:nvPr/>
        </p:nvGrpSpPr>
        <p:grpSpPr>
          <a:xfrm rot="2615239">
            <a:off x="6000069" y="1765544"/>
            <a:ext cx="1569206" cy="1873435"/>
            <a:chOff x="4028841" y="1276276"/>
            <a:chExt cx="1081050" cy="1290638"/>
          </a:xfrm>
        </p:grpSpPr>
        <p:sp>
          <p:nvSpPr>
            <p:cNvPr id="22" name="MH_Other_3"/>
            <p:cNvSpPr/>
            <p:nvPr/>
          </p:nvSpPr>
          <p:spPr bwMode="auto">
            <a:xfrm>
              <a:off x="4028841" y="1276276"/>
              <a:ext cx="540525" cy="1290638"/>
            </a:xfrm>
            <a:custGeom>
              <a:avLst/>
              <a:gdLst>
                <a:gd name="T0" fmla="*/ 0 w 514"/>
                <a:gd name="T1" fmla="*/ 474 h 1298"/>
                <a:gd name="T2" fmla="*/ 0 w 514"/>
                <a:gd name="T3" fmla="*/ 785 h 1298"/>
                <a:gd name="T4" fmla="*/ 514 w 514"/>
                <a:gd name="T5" fmla="*/ 1298 h 1298"/>
                <a:gd name="T6" fmla="*/ 514 w 514"/>
                <a:gd name="T7" fmla="*/ 0 h 1298"/>
                <a:gd name="T8" fmla="*/ 0 w 514"/>
                <a:gd name="T9" fmla="*/ 474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298">
                  <a:moveTo>
                    <a:pt x="0" y="474"/>
                  </a:moveTo>
                  <a:lnTo>
                    <a:pt x="0" y="785"/>
                  </a:lnTo>
                  <a:lnTo>
                    <a:pt x="514" y="1298"/>
                  </a:lnTo>
                  <a:lnTo>
                    <a:pt x="514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3" name="MH_Other_4"/>
            <p:cNvSpPr/>
            <p:nvPr/>
          </p:nvSpPr>
          <p:spPr bwMode="auto">
            <a:xfrm>
              <a:off x="4569367" y="1276276"/>
              <a:ext cx="540524" cy="1290638"/>
            </a:xfrm>
            <a:custGeom>
              <a:avLst/>
              <a:gdLst>
                <a:gd name="T0" fmla="*/ 514 w 514"/>
                <a:gd name="T1" fmla="*/ 474 h 1298"/>
                <a:gd name="T2" fmla="*/ 514 w 514"/>
                <a:gd name="T3" fmla="*/ 785 h 1298"/>
                <a:gd name="T4" fmla="*/ 0 w 514"/>
                <a:gd name="T5" fmla="*/ 1298 h 1298"/>
                <a:gd name="T6" fmla="*/ 0 w 514"/>
                <a:gd name="T7" fmla="*/ 0 h 1298"/>
                <a:gd name="T8" fmla="*/ 514 w 514"/>
                <a:gd name="T9" fmla="*/ 474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298">
                  <a:moveTo>
                    <a:pt x="514" y="474"/>
                  </a:moveTo>
                  <a:lnTo>
                    <a:pt x="514" y="785"/>
                  </a:lnTo>
                  <a:lnTo>
                    <a:pt x="0" y="1298"/>
                  </a:lnTo>
                  <a:lnTo>
                    <a:pt x="0" y="0"/>
                  </a:lnTo>
                  <a:lnTo>
                    <a:pt x="514" y="4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0" name="TextBox 11"/>
          <p:cNvSpPr txBox="1">
            <a:spLocks noChangeArrowheads="1"/>
          </p:cNvSpPr>
          <p:nvPr/>
        </p:nvSpPr>
        <p:spPr bwMode="auto">
          <a:xfrm flipH="1">
            <a:off x="1461534" y="1719957"/>
            <a:ext cx="2529411" cy="114755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  <a:cs typeface="+mn-ea"/>
                <a:sym typeface="+mn-lt"/>
              </a:rPr>
              <a:t>大数据产生得价值密度相对偏低</a:t>
            </a:r>
          </a:p>
        </p:txBody>
      </p:sp>
      <p:sp>
        <p:nvSpPr>
          <p:cNvPr id="21" name="TextBox 23"/>
          <p:cNvSpPr txBox="1">
            <a:spLocks noChangeArrowheads="1"/>
          </p:cNvSpPr>
          <p:nvPr/>
        </p:nvSpPr>
        <p:spPr bwMode="auto">
          <a:xfrm flipH="1">
            <a:off x="1461532" y="1257477"/>
            <a:ext cx="264619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F28B8B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VALUE—</a:t>
            </a:r>
            <a:r>
              <a:rPr lang="zh-CN" altLang="en-US" sz="2800" b="1" kern="0" dirty="0">
                <a:solidFill>
                  <a:srgbClr val="F28B8B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价值性</a:t>
            </a:r>
            <a:endParaRPr lang="en-US" altLang="zh-CN" sz="2800" b="1" kern="0" dirty="0">
              <a:solidFill>
                <a:srgbClr val="F28B8B"/>
              </a:solidFill>
              <a:latin typeface="杨任东竹石体-Semibold" panose="02000000000000000000" pitchFamily="2" charset="-122"/>
              <a:ea typeface="杨任东竹石体-Semibold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8" name="TextBox 11"/>
          <p:cNvSpPr txBox="1">
            <a:spLocks noChangeArrowheads="1"/>
          </p:cNvSpPr>
          <p:nvPr/>
        </p:nvSpPr>
        <p:spPr bwMode="auto">
          <a:xfrm flipH="1">
            <a:off x="1237024" y="4435985"/>
            <a:ext cx="3135363" cy="114755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  <a:cs typeface="+mn-ea"/>
                <a:sym typeface="+mn-lt"/>
              </a:rPr>
              <a:t>数据生成速度快、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手书体" panose="02010800040101010101" pitchFamily="2" charset="-122"/>
              <a:ea typeface="手书体" panose="02010800040101010101" pitchFamily="2" charset="-122"/>
              <a:cs typeface="+mn-ea"/>
              <a:sym typeface="+mn-lt"/>
            </a:endParaRPr>
          </a:p>
          <a:p>
            <a:pPr lvl="0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  <a:cs typeface="+mn-ea"/>
                <a:sym typeface="+mn-lt"/>
              </a:rPr>
              <a:t>处理时间短</a:t>
            </a:r>
          </a:p>
        </p:txBody>
      </p:sp>
      <p:sp>
        <p:nvSpPr>
          <p:cNvPr id="19" name="TextBox 26"/>
          <p:cNvSpPr txBox="1">
            <a:spLocks noChangeArrowheads="1"/>
          </p:cNvSpPr>
          <p:nvPr/>
        </p:nvSpPr>
        <p:spPr bwMode="auto">
          <a:xfrm flipH="1">
            <a:off x="1252376" y="3992738"/>
            <a:ext cx="3219081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FFBF53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VELOCITY—</a:t>
            </a:r>
            <a:r>
              <a:rPr lang="zh-CN" altLang="en-US" sz="2800" b="1" kern="0" dirty="0">
                <a:solidFill>
                  <a:srgbClr val="FFBF53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迅变性</a:t>
            </a:r>
            <a:endParaRPr lang="en-US" altLang="zh-CN" sz="2800" b="1" kern="0" dirty="0">
              <a:solidFill>
                <a:srgbClr val="FFBF53"/>
              </a:solidFill>
              <a:latin typeface="杨任东竹石体-Semibold" panose="02000000000000000000" pitchFamily="2" charset="-122"/>
              <a:ea typeface="杨任东竹石体-Semibold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6" name="TextBox 11"/>
          <p:cNvSpPr txBox="1">
            <a:spLocks noChangeArrowheads="1"/>
          </p:cNvSpPr>
          <p:nvPr/>
        </p:nvSpPr>
        <p:spPr bwMode="auto">
          <a:xfrm flipH="1">
            <a:off x="8172182" y="4455219"/>
            <a:ext cx="3135363" cy="59356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  <a:cs typeface="+mn-ea"/>
                <a:sym typeface="+mn-lt"/>
              </a:rPr>
              <a:t>数据种类繁多</a:t>
            </a:r>
          </a:p>
        </p:txBody>
      </p:sp>
      <p:sp>
        <p:nvSpPr>
          <p:cNvPr id="17" name="TextBox 29"/>
          <p:cNvSpPr txBox="1">
            <a:spLocks noChangeArrowheads="1"/>
          </p:cNvSpPr>
          <p:nvPr/>
        </p:nvSpPr>
        <p:spPr bwMode="auto">
          <a:xfrm flipH="1">
            <a:off x="8172178" y="3992738"/>
            <a:ext cx="2954585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77448C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VARIETY—</a:t>
            </a:r>
            <a:r>
              <a:rPr lang="zh-CN" altLang="en-US" sz="2800" b="1" kern="0" dirty="0">
                <a:solidFill>
                  <a:srgbClr val="77448C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多样性</a:t>
            </a:r>
            <a:endParaRPr lang="en-US" altLang="zh-CN" sz="2800" b="1" kern="0" dirty="0">
              <a:solidFill>
                <a:srgbClr val="77448C"/>
              </a:solidFill>
              <a:latin typeface="杨任东竹石体-Semibold" panose="02000000000000000000" pitchFamily="2" charset="-122"/>
              <a:ea typeface="杨任东竹石体-Semibold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 flipH="1">
            <a:off x="7943493" y="1728089"/>
            <a:ext cx="3135363" cy="59356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  <a:cs typeface="+mn-ea"/>
                <a:sym typeface="+mn-lt"/>
              </a:rPr>
              <a:t>数据体量巨大</a:t>
            </a:r>
          </a:p>
        </p:txBody>
      </p:sp>
      <p:sp>
        <p:nvSpPr>
          <p:cNvPr id="15" name="TextBox 32"/>
          <p:cNvSpPr txBox="1">
            <a:spLocks noChangeArrowheads="1"/>
          </p:cNvSpPr>
          <p:nvPr/>
        </p:nvSpPr>
        <p:spPr bwMode="auto">
          <a:xfrm flipH="1">
            <a:off x="7943493" y="1257477"/>
            <a:ext cx="287394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01B3C5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VOLUME—</a:t>
            </a:r>
            <a:r>
              <a:rPr lang="zh-CN" altLang="en-US" sz="2800" b="1" kern="0" dirty="0">
                <a:solidFill>
                  <a:srgbClr val="01B3C5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巨量性</a:t>
            </a:r>
            <a:endParaRPr lang="en-US" altLang="zh-CN" sz="2800" b="1" kern="0" dirty="0">
              <a:solidFill>
                <a:srgbClr val="01B3C5"/>
              </a:solidFill>
              <a:latin typeface="杨任东竹石体-Semibold" panose="02000000000000000000" pitchFamily="2" charset="-122"/>
              <a:ea typeface="杨任东竹石体-Semibold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09BC2433-35EA-4C4C-96C3-71BAB4B839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52" y="2088813"/>
            <a:ext cx="1128551" cy="103229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B8B4505C-ACD2-428F-886B-056E8D0577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76" y="2293736"/>
            <a:ext cx="816885" cy="81814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325E0E7-8172-44F3-9037-F8877D3129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507" y="3697260"/>
            <a:ext cx="956470" cy="957941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C7E863F6-BBD7-4197-9A77-32A2A389C0CB}"/>
              </a:ext>
            </a:extLst>
          </p:cNvPr>
          <p:cNvGrpSpPr/>
          <p:nvPr/>
        </p:nvGrpSpPr>
        <p:grpSpPr>
          <a:xfrm>
            <a:off x="-685800" y="-5828"/>
            <a:ext cx="13525500" cy="831872"/>
            <a:chOff x="430068" y="451372"/>
            <a:chExt cx="3014752" cy="71120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63CE095-A8F4-4588-BE35-E3C348BB159F}"/>
                </a:ext>
              </a:extLst>
            </p:cNvPr>
            <p:cNvSpPr/>
            <p:nvPr/>
          </p:nvSpPr>
          <p:spPr>
            <a:xfrm>
              <a:off x="582478" y="451372"/>
              <a:ext cx="2717620" cy="711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22">
              <a:extLst>
                <a:ext uri="{FF2B5EF4-FFF2-40B4-BE49-F238E27FC236}">
                  <a16:creationId xmlns:a16="http://schemas.microsoft.com/office/drawing/2014/main" id="{455FE4ED-2BFC-4997-9847-80D9AF139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48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大数据特征</a:t>
              </a:r>
              <a:endParaRPr lang="zh-CN" altLang="zh-CN" sz="32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77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5F6859-32D7-4391-A4EC-ED7BD9C1F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546" y="1328449"/>
            <a:ext cx="5573320" cy="45009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BE9E226-1A6E-40BE-A4D3-EFE958A8B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524" y="1880937"/>
            <a:ext cx="4307306" cy="286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0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淘宝店chenying0907出品 6"/>
          <p:cNvGrpSpPr/>
          <p:nvPr/>
        </p:nvGrpSpPr>
        <p:grpSpPr>
          <a:xfrm rot="2615239">
            <a:off x="4347834" y="2090836"/>
            <a:ext cx="1984367" cy="1482848"/>
            <a:chOff x="3202305" y="2114476"/>
            <a:chExt cx="1367061" cy="1021557"/>
          </a:xfrm>
        </p:grpSpPr>
        <p:sp>
          <p:nvSpPr>
            <p:cNvPr id="32" name="MH_Other_5"/>
            <p:cNvSpPr/>
            <p:nvPr/>
          </p:nvSpPr>
          <p:spPr bwMode="auto">
            <a:xfrm>
              <a:off x="3202305" y="2625255"/>
              <a:ext cx="1367061" cy="510778"/>
            </a:xfrm>
            <a:custGeom>
              <a:avLst/>
              <a:gdLst>
                <a:gd name="T0" fmla="*/ 477 w 1299"/>
                <a:gd name="T1" fmla="*/ 514 h 514"/>
                <a:gd name="T2" fmla="*/ 786 w 1299"/>
                <a:gd name="T3" fmla="*/ 514 h 514"/>
                <a:gd name="T4" fmla="*/ 1299 w 1299"/>
                <a:gd name="T5" fmla="*/ 0 h 514"/>
                <a:gd name="T6" fmla="*/ 0 w 1299"/>
                <a:gd name="T7" fmla="*/ 0 h 514"/>
                <a:gd name="T8" fmla="*/ 477 w 1299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9" h="514">
                  <a:moveTo>
                    <a:pt x="477" y="514"/>
                  </a:moveTo>
                  <a:lnTo>
                    <a:pt x="786" y="514"/>
                  </a:lnTo>
                  <a:lnTo>
                    <a:pt x="1299" y="0"/>
                  </a:lnTo>
                  <a:lnTo>
                    <a:pt x="0" y="0"/>
                  </a:lnTo>
                  <a:lnTo>
                    <a:pt x="477" y="5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3" name="MH_Other_6"/>
            <p:cNvSpPr/>
            <p:nvPr/>
          </p:nvSpPr>
          <p:spPr bwMode="auto">
            <a:xfrm>
              <a:off x="3202305" y="2114476"/>
              <a:ext cx="1367061" cy="510779"/>
            </a:xfrm>
            <a:custGeom>
              <a:avLst/>
              <a:gdLst>
                <a:gd name="T0" fmla="*/ 477 w 1299"/>
                <a:gd name="T1" fmla="*/ 0 h 514"/>
                <a:gd name="T2" fmla="*/ 786 w 1299"/>
                <a:gd name="T3" fmla="*/ 0 h 514"/>
                <a:gd name="T4" fmla="*/ 1299 w 1299"/>
                <a:gd name="T5" fmla="*/ 514 h 514"/>
                <a:gd name="T6" fmla="*/ 0 w 1299"/>
                <a:gd name="T7" fmla="*/ 514 h 514"/>
                <a:gd name="T8" fmla="*/ 477 w 1299"/>
                <a:gd name="T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9" h="514">
                  <a:moveTo>
                    <a:pt x="477" y="0"/>
                  </a:moveTo>
                  <a:lnTo>
                    <a:pt x="786" y="0"/>
                  </a:lnTo>
                  <a:lnTo>
                    <a:pt x="1299" y="514"/>
                  </a:lnTo>
                  <a:lnTo>
                    <a:pt x="0" y="51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7" name="淘宝店chenying0907出品 4"/>
          <p:cNvGrpSpPr/>
          <p:nvPr/>
        </p:nvGrpSpPr>
        <p:grpSpPr>
          <a:xfrm rot="2615239">
            <a:off x="4599588" y="3342033"/>
            <a:ext cx="1569206" cy="1880347"/>
            <a:chOff x="4028841" y="2682404"/>
            <a:chExt cx="1081050" cy="1295400"/>
          </a:xfrm>
        </p:grpSpPr>
        <p:sp>
          <p:nvSpPr>
            <p:cNvPr id="29" name="MH_Other_7"/>
            <p:cNvSpPr/>
            <p:nvPr/>
          </p:nvSpPr>
          <p:spPr bwMode="auto">
            <a:xfrm>
              <a:off x="4569367" y="2682404"/>
              <a:ext cx="540524" cy="1295400"/>
            </a:xfrm>
            <a:custGeom>
              <a:avLst/>
              <a:gdLst>
                <a:gd name="T0" fmla="*/ 514 w 514"/>
                <a:gd name="T1" fmla="*/ 824 h 1302"/>
                <a:gd name="T2" fmla="*/ 514 w 514"/>
                <a:gd name="T3" fmla="*/ 513 h 1302"/>
                <a:gd name="T4" fmla="*/ 0 w 514"/>
                <a:gd name="T5" fmla="*/ 0 h 1302"/>
                <a:gd name="T6" fmla="*/ 0 w 514"/>
                <a:gd name="T7" fmla="*/ 1302 h 1302"/>
                <a:gd name="T8" fmla="*/ 514 w 514"/>
                <a:gd name="T9" fmla="*/ 824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302">
                  <a:moveTo>
                    <a:pt x="514" y="824"/>
                  </a:moveTo>
                  <a:lnTo>
                    <a:pt x="514" y="513"/>
                  </a:lnTo>
                  <a:lnTo>
                    <a:pt x="0" y="0"/>
                  </a:lnTo>
                  <a:lnTo>
                    <a:pt x="0" y="1302"/>
                  </a:lnTo>
                  <a:lnTo>
                    <a:pt x="514" y="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MH_Other_8"/>
            <p:cNvSpPr/>
            <p:nvPr/>
          </p:nvSpPr>
          <p:spPr bwMode="auto">
            <a:xfrm>
              <a:off x="4028841" y="2682404"/>
              <a:ext cx="540525" cy="1295400"/>
            </a:xfrm>
            <a:custGeom>
              <a:avLst/>
              <a:gdLst>
                <a:gd name="T0" fmla="*/ 0 w 514"/>
                <a:gd name="T1" fmla="*/ 824 h 1302"/>
                <a:gd name="T2" fmla="*/ 0 w 514"/>
                <a:gd name="T3" fmla="*/ 513 h 1302"/>
                <a:gd name="T4" fmla="*/ 514 w 514"/>
                <a:gd name="T5" fmla="*/ 0 h 1302"/>
                <a:gd name="T6" fmla="*/ 514 w 514"/>
                <a:gd name="T7" fmla="*/ 1302 h 1302"/>
                <a:gd name="T8" fmla="*/ 0 w 514"/>
                <a:gd name="T9" fmla="*/ 824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302">
                  <a:moveTo>
                    <a:pt x="0" y="824"/>
                  </a:moveTo>
                  <a:lnTo>
                    <a:pt x="0" y="513"/>
                  </a:lnTo>
                  <a:lnTo>
                    <a:pt x="514" y="0"/>
                  </a:lnTo>
                  <a:lnTo>
                    <a:pt x="514" y="1302"/>
                  </a:lnTo>
                  <a:lnTo>
                    <a:pt x="0" y="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8" name="淘宝店chenying0907出品 5"/>
          <p:cNvGrpSpPr/>
          <p:nvPr/>
        </p:nvGrpSpPr>
        <p:grpSpPr>
          <a:xfrm rot="2615239">
            <a:off x="5854553" y="3541203"/>
            <a:ext cx="1988025" cy="1482848"/>
            <a:chOff x="4575666" y="2114476"/>
            <a:chExt cx="1369581" cy="1021557"/>
          </a:xfrm>
        </p:grpSpPr>
        <p:sp>
          <p:nvSpPr>
            <p:cNvPr id="25" name="MH_Other_1"/>
            <p:cNvSpPr/>
            <p:nvPr/>
          </p:nvSpPr>
          <p:spPr bwMode="auto">
            <a:xfrm>
              <a:off x="4575666" y="2114476"/>
              <a:ext cx="1369581" cy="510779"/>
            </a:xfrm>
            <a:custGeom>
              <a:avLst/>
              <a:gdLst>
                <a:gd name="T0" fmla="*/ 824 w 1302"/>
                <a:gd name="T1" fmla="*/ 0 h 514"/>
                <a:gd name="T2" fmla="*/ 513 w 1302"/>
                <a:gd name="T3" fmla="*/ 0 h 514"/>
                <a:gd name="T4" fmla="*/ 0 w 1302"/>
                <a:gd name="T5" fmla="*/ 514 h 514"/>
                <a:gd name="T6" fmla="*/ 1302 w 1302"/>
                <a:gd name="T7" fmla="*/ 514 h 514"/>
                <a:gd name="T8" fmla="*/ 824 w 1302"/>
                <a:gd name="T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2" h="514">
                  <a:moveTo>
                    <a:pt x="824" y="0"/>
                  </a:moveTo>
                  <a:lnTo>
                    <a:pt x="513" y="0"/>
                  </a:lnTo>
                  <a:lnTo>
                    <a:pt x="0" y="514"/>
                  </a:lnTo>
                  <a:lnTo>
                    <a:pt x="1302" y="514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6" name="MH_Other_2"/>
            <p:cNvSpPr/>
            <p:nvPr/>
          </p:nvSpPr>
          <p:spPr bwMode="auto">
            <a:xfrm>
              <a:off x="4575666" y="2625255"/>
              <a:ext cx="1369581" cy="510778"/>
            </a:xfrm>
            <a:custGeom>
              <a:avLst/>
              <a:gdLst>
                <a:gd name="T0" fmla="*/ 824 w 1302"/>
                <a:gd name="T1" fmla="*/ 514 h 514"/>
                <a:gd name="T2" fmla="*/ 513 w 1302"/>
                <a:gd name="T3" fmla="*/ 514 h 514"/>
                <a:gd name="T4" fmla="*/ 0 w 1302"/>
                <a:gd name="T5" fmla="*/ 0 h 514"/>
                <a:gd name="T6" fmla="*/ 1302 w 1302"/>
                <a:gd name="T7" fmla="*/ 0 h 514"/>
                <a:gd name="T8" fmla="*/ 824 w 1302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2" h="514">
                  <a:moveTo>
                    <a:pt x="824" y="514"/>
                  </a:moveTo>
                  <a:lnTo>
                    <a:pt x="513" y="514"/>
                  </a:lnTo>
                  <a:lnTo>
                    <a:pt x="0" y="0"/>
                  </a:lnTo>
                  <a:lnTo>
                    <a:pt x="1302" y="0"/>
                  </a:lnTo>
                  <a:lnTo>
                    <a:pt x="824" y="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8" name="MH_Other_11"/>
            <p:cNvSpPr>
              <a:spLocks noChangeAspect="1" noEditPoints="1"/>
            </p:cNvSpPr>
            <p:nvPr/>
          </p:nvSpPr>
          <p:spPr bwMode="auto">
            <a:xfrm rot="18984761">
              <a:off x="4983894" y="2450232"/>
              <a:ext cx="554384" cy="303610"/>
            </a:xfrm>
            <a:custGeom>
              <a:avLst/>
              <a:gdLst>
                <a:gd name="T0" fmla="*/ 2147483646 w 132"/>
                <a:gd name="T1" fmla="*/ 764997897 h 67"/>
                <a:gd name="T2" fmla="*/ 2147483646 w 132"/>
                <a:gd name="T3" fmla="*/ 941536290 h 67"/>
                <a:gd name="T4" fmla="*/ 2147483646 w 132"/>
                <a:gd name="T5" fmla="*/ 1088649810 h 67"/>
                <a:gd name="T6" fmla="*/ 2147483646 w 132"/>
                <a:gd name="T7" fmla="*/ 1618259564 h 67"/>
                <a:gd name="T8" fmla="*/ 2147483646 w 132"/>
                <a:gd name="T9" fmla="*/ 1618259564 h 67"/>
                <a:gd name="T10" fmla="*/ 2147483646 w 132"/>
                <a:gd name="T11" fmla="*/ 1441721171 h 67"/>
                <a:gd name="T12" fmla="*/ 2147483646 w 132"/>
                <a:gd name="T13" fmla="*/ 1971336351 h 67"/>
                <a:gd name="T14" fmla="*/ 2147483646 w 132"/>
                <a:gd name="T15" fmla="*/ 1971336351 h 67"/>
                <a:gd name="T16" fmla="*/ 2147483646 w 132"/>
                <a:gd name="T17" fmla="*/ 1765378510 h 67"/>
                <a:gd name="T18" fmla="*/ 2147483646 w 132"/>
                <a:gd name="T19" fmla="*/ 1971336351 h 67"/>
                <a:gd name="T20" fmla="*/ 2147483646 w 132"/>
                <a:gd name="T21" fmla="*/ 1971336351 h 67"/>
                <a:gd name="T22" fmla="*/ 2147483646 w 132"/>
                <a:gd name="T23" fmla="*/ 1441721171 h 67"/>
                <a:gd name="T24" fmla="*/ 2147483646 w 132"/>
                <a:gd name="T25" fmla="*/ 1618259564 h 67"/>
                <a:gd name="T26" fmla="*/ 2147483646 w 132"/>
                <a:gd name="T27" fmla="*/ 1618259564 h 67"/>
                <a:gd name="T28" fmla="*/ 2147483646 w 132"/>
                <a:gd name="T29" fmla="*/ 1088649810 h 67"/>
                <a:gd name="T30" fmla="*/ 2147483646 w 132"/>
                <a:gd name="T31" fmla="*/ 941536290 h 67"/>
                <a:gd name="T32" fmla="*/ 2147483646 w 132"/>
                <a:gd name="T33" fmla="*/ 764997897 h 67"/>
                <a:gd name="T34" fmla="*/ 405775621 w 132"/>
                <a:gd name="T35" fmla="*/ 764997897 h 67"/>
                <a:gd name="T36" fmla="*/ 247974518 w 132"/>
                <a:gd name="T37" fmla="*/ 941536290 h 67"/>
                <a:gd name="T38" fmla="*/ 293061226 w 132"/>
                <a:gd name="T39" fmla="*/ 1088649810 h 67"/>
                <a:gd name="T40" fmla="*/ 45086708 w 132"/>
                <a:gd name="T41" fmla="*/ 1618259564 h 67"/>
                <a:gd name="T42" fmla="*/ 67627687 w 132"/>
                <a:gd name="T43" fmla="*/ 1618259564 h 67"/>
                <a:gd name="T44" fmla="*/ 247974518 w 132"/>
                <a:gd name="T45" fmla="*/ 1441721171 h 67"/>
                <a:gd name="T46" fmla="*/ 157801102 w 132"/>
                <a:gd name="T47" fmla="*/ 1971336351 h 67"/>
                <a:gd name="T48" fmla="*/ 293061226 w 132"/>
                <a:gd name="T49" fmla="*/ 1971336351 h 67"/>
                <a:gd name="T50" fmla="*/ 405775621 w 132"/>
                <a:gd name="T51" fmla="*/ 1765378510 h 67"/>
                <a:gd name="T52" fmla="*/ 495949036 w 132"/>
                <a:gd name="T53" fmla="*/ 1971336351 h 67"/>
                <a:gd name="T54" fmla="*/ 631209160 w 132"/>
                <a:gd name="T55" fmla="*/ 1971336351 h 67"/>
                <a:gd name="T56" fmla="*/ 541035744 w 132"/>
                <a:gd name="T57" fmla="*/ 1441721171 h 67"/>
                <a:gd name="T58" fmla="*/ 721377825 w 132"/>
                <a:gd name="T59" fmla="*/ 1618259564 h 67"/>
                <a:gd name="T60" fmla="*/ 743923555 w 132"/>
                <a:gd name="T61" fmla="*/ 1618259564 h 67"/>
                <a:gd name="T62" fmla="*/ 495949036 w 132"/>
                <a:gd name="T63" fmla="*/ 1088649810 h 67"/>
                <a:gd name="T64" fmla="*/ 541035744 w 132"/>
                <a:gd name="T65" fmla="*/ 941536290 h 67"/>
                <a:gd name="T66" fmla="*/ 405775621 w 132"/>
                <a:gd name="T67" fmla="*/ 764997897 h 67"/>
                <a:gd name="T68" fmla="*/ 1510388088 w 132"/>
                <a:gd name="T69" fmla="*/ 0 h 67"/>
                <a:gd name="T70" fmla="*/ 1284954548 w 132"/>
                <a:gd name="T71" fmla="*/ 294227039 h 67"/>
                <a:gd name="T72" fmla="*/ 1352586985 w 132"/>
                <a:gd name="T73" fmla="*/ 529615181 h 67"/>
                <a:gd name="T74" fmla="*/ 946811365 w 132"/>
                <a:gd name="T75" fmla="*/ 1382876848 h 67"/>
                <a:gd name="T76" fmla="*/ 991898073 w 132"/>
                <a:gd name="T77" fmla="*/ 1412301722 h 67"/>
                <a:gd name="T78" fmla="*/ 1262413570 w 132"/>
                <a:gd name="T79" fmla="*/ 1118069258 h 67"/>
                <a:gd name="T80" fmla="*/ 1127153446 w 132"/>
                <a:gd name="T81" fmla="*/ 1971336351 h 67"/>
                <a:gd name="T82" fmla="*/ 1352586985 w 132"/>
                <a:gd name="T83" fmla="*/ 1971336351 h 67"/>
                <a:gd name="T84" fmla="*/ 1510388088 w 132"/>
                <a:gd name="T85" fmla="*/ 1618259564 h 67"/>
                <a:gd name="T86" fmla="*/ 1668189190 w 132"/>
                <a:gd name="T87" fmla="*/ 1971336351 h 67"/>
                <a:gd name="T88" fmla="*/ 1893622730 w 132"/>
                <a:gd name="T89" fmla="*/ 1971336351 h 67"/>
                <a:gd name="T90" fmla="*/ 1758362606 w 132"/>
                <a:gd name="T91" fmla="*/ 1118069258 h 67"/>
                <a:gd name="T92" fmla="*/ 2028878103 w 132"/>
                <a:gd name="T93" fmla="*/ 1412301722 h 67"/>
                <a:gd name="T94" fmla="*/ 2073964811 w 132"/>
                <a:gd name="T95" fmla="*/ 1382876848 h 67"/>
                <a:gd name="T96" fmla="*/ 1668189190 w 132"/>
                <a:gd name="T97" fmla="*/ 529615181 h 67"/>
                <a:gd name="T98" fmla="*/ 1735816877 w 132"/>
                <a:gd name="T99" fmla="*/ 294227039 h 67"/>
                <a:gd name="T100" fmla="*/ 1510388088 w 132"/>
                <a:gd name="T101" fmla="*/ 0 h 6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32" h="67">
                  <a:moveTo>
                    <a:pt x="114" y="26"/>
                  </a:moveTo>
                  <a:cubicBezTo>
                    <a:pt x="111" y="26"/>
                    <a:pt x="108" y="29"/>
                    <a:pt x="108" y="32"/>
                  </a:cubicBezTo>
                  <a:cubicBezTo>
                    <a:pt x="108" y="34"/>
                    <a:pt x="109" y="36"/>
                    <a:pt x="110" y="37"/>
                  </a:cubicBezTo>
                  <a:cubicBezTo>
                    <a:pt x="104" y="40"/>
                    <a:pt x="96" y="53"/>
                    <a:pt x="99" y="55"/>
                  </a:cubicBezTo>
                  <a:cubicBezTo>
                    <a:pt x="99" y="55"/>
                    <a:pt x="100" y="55"/>
                    <a:pt x="100" y="55"/>
                  </a:cubicBezTo>
                  <a:cubicBezTo>
                    <a:pt x="102" y="55"/>
                    <a:pt x="105" y="52"/>
                    <a:pt x="107" y="49"/>
                  </a:cubicBezTo>
                  <a:cubicBezTo>
                    <a:pt x="106" y="55"/>
                    <a:pt x="105" y="62"/>
                    <a:pt x="104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4"/>
                    <a:pt x="112" y="60"/>
                    <a:pt x="114" y="60"/>
                  </a:cubicBezTo>
                  <a:cubicBezTo>
                    <a:pt x="116" y="60"/>
                    <a:pt x="119" y="64"/>
                    <a:pt x="119" y="67"/>
                  </a:cubicBezTo>
                  <a:cubicBezTo>
                    <a:pt x="124" y="67"/>
                    <a:pt x="124" y="67"/>
                    <a:pt x="124" y="67"/>
                  </a:cubicBezTo>
                  <a:cubicBezTo>
                    <a:pt x="124" y="62"/>
                    <a:pt x="123" y="55"/>
                    <a:pt x="121" y="49"/>
                  </a:cubicBezTo>
                  <a:cubicBezTo>
                    <a:pt x="123" y="52"/>
                    <a:pt x="126" y="55"/>
                    <a:pt x="128" y="55"/>
                  </a:cubicBezTo>
                  <a:cubicBezTo>
                    <a:pt x="129" y="55"/>
                    <a:pt x="129" y="55"/>
                    <a:pt x="130" y="55"/>
                  </a:cubicBezTo>
                  <a:cubicBezTo>
                    <a:pt x="132" y="53"/>
                    <a:pt x="125" y="40"/>
                    <a:pt x="118" y="37"/>
                  </a:cubicBezTo>
                  <a:cubicBezTo>
                    <a:pt x="120" y="36"/>
                    <a:pt x="121" y="34"/>
                    <a:pt x="121" y="32"/>
                  </a:cubicBezTo>
                  <a:cubicBezTo>
                    <a:pt x="121" y="29"/>
                    <a:pt x="118" y="26"/>
                    <a:pt x="114" y="26"/>
                  </a:cubicBezTo>
                  <a:moveTo>
                    <a:pt x="18" y="26"/>
                  </a:moveTo>
                  <a:cubicBezTo>
                    <a:pt x="14" y="26"/>
                    <a:pt x="11" y="29"/>
                    <a:pt x="11" y="32"/>
                  </a:cubicBezTo>
                  <a:cubicBezTo>
                    <a:pt x="11" y="34"/>
                    <a:pt x="12" y="36"/>
                    <a:pt x="13" y="37"/>
                  </a:cubicBezTo>
                  <a:cubicBezTo>
                    <a:pt x="7" y="40"/>
                    <a:pt x="0" y="53"/>
                    <a:pt x="2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6" y="55"/>
                    <a:pt x="8" y="52"/>
                    <a:pt x="11" y="49"/>
                  </a:cubicBezTo>
                  <a:cubicBezTo>
                    <a:pt x="9" y="55"/>
                    <a:pt x="8" y="62"/>
                    <a:pt x="7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4"/>
                    <a:pt x="15" y="60"/>
                    <a:pt x="18" y="60"/>
                  </a:cubicBezTo>
                  <a:cubicBezTo>
                    <a:pt x="20" y="60"/>
                    <a:pt x="22" y="64"/>
                    <a:pt x="22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7" y="62"/>
                    <a:pt x="26" y="55"/>
                    <a:pt x="24" y="49"/>
                  </a:cubicBezTo>
                  <a:cubicBezTo>
                    <a:pt x="27" y="52"/>
                    <a:pt x="29" y="55"/>
                    <a:pt x="32" y="55"/>
                  </a:cubicBezTo>
                  <a:cubicBezTo>
                    <a:pt x="32" y="55"/>
                    <a:pt x="33" y="55"/>
                    <a:pt x="33" y="55"/>
                  </a:cubicBezTo>
                  <a:cubicBezTo>
                    <a:pt x="35" y="53"/>
                    <a:pt x="28" y="40"/>
                    <a:pt x="22" y="37"/>
                  </a:cubicBezTo>
                  <a:cubicBezTo>
                    <a:pt x="23" y="36"/>
                    <a:pt x="24" y="34"/>
                    <a:pt x="24" y="32"/>
                  </a:cubicBezTo>
                  <a:cubicBezTo>
                    <a:pt x="24" y="29"/>
                    <a:pt x="21" y="26"/>
                    <a:pt x="18" y="26"/>
                  </a:cubicBezTo>
                  <a:moveTo>
                    <a:pt x="67" y="0"/>
                  </a:moveTo>
                  <a:cubicBezTo>
                    <a:pt x="61" y="0"/>
                    <a:pt x="57" y="5"/>
                    <a:pt x="57" y="10"/>
                  </a:cubicBezTo>
                  <a:cubicBezTo>
                    <a:pt x="57" y="14"/>
                    <a:pt x="58" y="17"/>
                    <a:pt x="60" y="18"/>
                  </a:cubicBezTo>
                  <a:cubicBezTo>
                    <a:pt x="50" y="22"/>
                    <a:pt x="38" y="43"/>
                    <a:pt x="42" y="47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8" y="48"/>
                    <a:pt x="52" y="43"/>
                    <a:pt x="56" y="38"/>
                  </a:cubicBezTo>
                  <a:cubicBezTo>
                    <a:pt x="53" y="47"/>
                    <a:pt x="51" y="58"/>
                    <a:pt x="50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0" y="62"/>
                    <a:pt x="63" y="55"/>
                    <a:pt x="67" y="55"/>
                  </a:cubicBezTo>
                  <a:cubicBezTo>
                    <a:pt x="71" y="55"/>
                    <a:pt x="74" y="62"/>
                    <a:pt x="74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3" y="58"/>
                    <a:pt x="81" y="47"/>
                    <a:pt x="78" y="38"/>
                  </a:cubicBezTo>
                  <a:cubicBezTo>
                    <a:pt x="82" y="43"/>
                    <a:pt x="87" y="48"/>
                    <a:pt x="90" y="48"/>
                  </a:cubicBezTo>
                  <a:cubicBezTo>
                    <a:pt x="91" y="48"/>
                    <a:pt x="91" y="48"/>
                    <a:pt x="92" y="47"/>
                  </a:cubicBezTo>
                  <a:cubicBezTo>
                    <a:pt x="96" y="43"/>
                    <a:pt x="84" y="22"/>
                    <a:pt x="74" y="18"/>
                  </a:cubicBezTo>
                  <a:cubicBezTo>
                    <a:pt x="76" y="17"/>
                    <a:pt x="77" y="14"/>
                    <a:pt x="77" y="10"/>
                  </a:cubicBezTo>
                  <a:cubicBezTo>
                    <a:pt x="77" y="5"/>
                    <a:pt x="73" y="0"/>
                    <a:pt x="67" y="0"/>
                  </a:cubicBezTo>
                </a:path>
              </a:pathLst>
            </a:custGeom>
            <a:solidFill>
              <a:srgbClr val="F28B8B">
                <a:alpha val="8784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9" name="淘宝店chenying0907出品 3"/>
          <p:cNvGrpSpPr/>
          <p:nvPr/>
        </p:nvGrpSpPr>
        <p:grpSpPr>
          <a:xfrm rot="2615239">
            <a:off x="6000069" y="1893880"/>
            <a:ext cx="1569206" cy="1873435"/>
            <a:chOff x="4028841" y="1276276"/>
            <a:chExt cx="1081050" cy="1290638"/>
          </a:xfrm>
        </p:grpSpPr>
        <p:sp>
          <p:nvSpPr>
            <p:cNvPr id="22" name="MH_Other_3"/>
            <p:cNvSpPr/>
            <p:nvPr/>
          </p:nvSpPr>
          <p:spPr bwMode="auto">
            <a:xfrm>
              <a:off x="4028841" y="1276276"/>
              <a:ext cx="540525" cy="1290638"/>
            </a:xfrm>
            <a:custGeom>
              <a:avLst/>
              <a:gdLst>
                <a:gd name="T0" fmla="*/ 0 w 514"/>
                <a:gd name="T1" fmla="*/ 474 h 1298"/>
                <a:gd name="T2" fmla="*/ 0 w 514"/>
                <a:gd name="T3" fmla="*/ 785 h 1298"/>
                <a:gd name="T4" fmla="*/ 514 w 514"/>
                <a:gd name="T5" fmla="*/ 1298 h 1298"/>
                <a:gd name="T6" fmla="*/ 514 w 514"/>
                <a:gd name="T7" fmla="*/ 0 h 1298"/>
                <a:gd name="T8" fmla="*/ 0 w 514"/>
                <a:gd name="T9" fmla="*/ 474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298">
                  <a:moveTo>
                    <a:pt x="0" y="474"/>
                  </a:moveTo>
                  <a:lnTo>
                    <a:pt x="0" y="785"/>
                  </a:lnTo>
                  <a:lnTo>
                    <a:pt x="514" y="1298"/>
                  </a:lnTo>
                  <a:lnTo>
                    <a:pt x="514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3" name="MH_Other_4"/>
            <p:cNvSpPr/>
            <p:nvPr/>
          </p:nvSpPr>
          <p:spPr bwMode="auto">
            <a:xfrm>
              <a:off x="4569367" y="1276276"/>
              <a:ext cx="540524" cy="1290638"/>
            </a:xfrm>
            <a:custGeom>
              <a:avLst/>
              <a:gdLst>
                <a:gd name="T0" fmla="*/ 514 w 514"/>
                <a:gd name="T1" fmla="*/ 474 h 1298"/>
                <a:gd name="T2" fmla="*/ 514 w 514"/>
                <a:gd name="T3" fmla="*/ 785 h 1298"/>
                <a:gd name="T4" fmla="*/ 0 w 514"/>
                <a:gd name="T5" fmla="*/ 1298 h 1298"/>
                <a:gd name="T6" fmla="*/ 0 w 514"/>
                <a:gd name="T7" fmla="*/ 0 h 1298"/>
                <a:gd name="T8" fmla="*/ 514 w 514"/>
                <a:gd name="T9" fmla="*/ 474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298">
                  <a:moveTo>
                    <a:pt x="514" y="474"/>
                  </a:moveTo>
                  <a:lnTo>
                    <a:pt x="514" y="785"/>
                  </a:lnTo>
                  <a:lnTo>
                    <a:pt x="0" y="1298"/>
                  </a:lnTo>
                  <a:lnTo>
                    <a:pt x="0" y="0"/>
                  </a:lnTo>
                  <a:lnTo>
                    <a:pt x="514" y="4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0" name="TextBox 11"/>
          <p:cNvSpPr txBox="1">
            <a:spLocks noChangeArrowheads="1"/>
          </p:cNvSpPr>
          <p:nvPr/>
        </p:nvSpPr>
        <p:spPr bwMode="auto">
          <a:xfrm flipH="1">
            <a:off x="1461534" y="1848293"/>
            <a:ext cx="2529411" cy="114755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  <a:cs typeface="+mn-ea"/>
                <a:sym typeface="+mn-lt"/>
              </a:rPr>
              <a:t>大数据产生得价值密度相对偏低</a:t>
            </a:r>
          </a:p>
        </p:txBody>
      </p:sp>
      <p:sp>
        <p:nvSpPr>
          <p:cNvPr id="21" name="TextBox 23"/>
          <p:cNvSpPr txBox="1">
            <a:spLocks noChangeArrowheads="1"/>
          </p:cNvSpPr>
          <p:nvPr/>
        </p:nvSpPr>
        <p:spPr bwMode="auto">
          <a:xfrm flipH="1">
            <a:off x="1461532" y="1385813"/>
            <a:ext cx="264619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F28B8B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VALUE—</a:t>
            </a:r>
            <a:r>
              <a:rPr lang="zh-CN" altLang="en-US" sz="2800" b="1" kern="0" dirty="0">
                <a:solidFill>
                  <a:srgbClr val="F28B8B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价值性</a:t>
            </a:r>
            <a:endParaRPr lang="en-US" altLang="zh-CN" sz="2800" b="1" kern="0" dirty="0">
              <a:solidFill>
                <a:srgbClr val="F28B8B"/>
              </a:solidFill>
              <a:latin typeface="杨任东竹石体-Semibold" panose="02000000000000000000" pitchFamily="2" charset="-122"/>
              <a:ea typeface="杨任东竹石体-Semibold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8" name="TextBox 11"/>
          <p:cNvSpPr txBox="1">
            <a:spLocks noChangeArrowheads="1"/>
          </p:cNvSpPr>
          <p:nvPr/>
        </p:nvSpPr>
        <p:spPr bwMode="auto">
          <a:xfrm flipH="1">
            <a:off x="1237024" y="4564321"/>
            <a:ext cx="3135363" cy="114755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  <a:cs typeface="+mn-ea"/>
                <a:sym typeface="+mn-lt"/>
              </a:rPr>
              <a:t>数据生成速度快、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手书体" panose="02010800040101010101" pitchFamily="2" charset="-122"/>
              <a:ea typeface="手书体" panose="02010800040101010101" pitchFamily="2" charset="-122"/>
              <a:cs typeface="+mn-ea"/>
              <a:sym typeface="+mn-lt"/>
            </a:endParaRPr>
          </a:p>
          <a:p>
            <a:pPr lvl="0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  <a:cs typeface="+mn-ea"/>
                <a:sym typeface="+mn-lt"/>
              </a:rPr>
              <a:t>处理时间短</a:t>
            </a:r>
          </a:p>
        </p:txBody>
      </p:sp>
      <p:sp>
        <p:nvSpPr>
          <p:cNvPr id="19" name="TextBox 26"/>
          <p:cNvSpPr txBox="1">
            <a:spLocks noChangeArrowheads="1"/>
          </p:cNvSpPr>
          <p:nvPr/>
        </p:nvSpPr>
        <p:spPr bwMode="auto">
          <a:xfrm flipH="1">
            <a:off x="1252376" y="4121074"/>
            <a:ext cx="3219081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FFBF53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VELOCITY—</a:t>
            </a:r>
            <a:r>
              <a:rPr lang="zh-CN" altLang="en-US" sz="2800" b="1" kern="0" dirty="0">
                <a:solidFill>
                  <a:srgbClr val="FFBF53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迅变性</a:t>
            </a:r>
            <a:endParaRPr lang="en-US" altLang="zh-CN" sz="2800" b="1" kern="0" dirty="0">
              <a:solidFill>
                <a:srgbClr val="FFBF53"/>
              </a:solidFill>
              <a:latin typeface="杨任东竹石体-Semibold" panose="02000000000000000000" pitchFamily="2" charset="-122"/>
              <a:ea typeface="杨任东竹石体-Semibold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6" name="TextBox 11"/>
          <p:cNvSpPr txBox="1">
            <a:spLocks noChangeArrowheads="1"/>
          </p:cNvSpPr>
          <p:nvPr/>
        </p:nvSpPr>
        <p:spPr bwMode="auto">
          <a:xfrm flipH="1">
            <a:off x="8172182" y="4583555"/>
            <a:ext cx="3135363" cy="59356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  <a:cs typeface="+mn-ea"/>
                <a:sym typeface="+mn-lt"/>
              </a:rPr>
              <a:t>数据种类繁多</a:t>
            </a:r>
          </a:p>
        </p:txBody>
      </p:sp>
      <p:sp>
        <p:nvSpPr>
          <p:cNvPr id="17" name="TextBox 29"/>
          <p:cNvSpPr txBox="1">
            <a:spLocks noChangeArrowheads="1"/>
          </p:cNvSpPr>
          <p:nvPr/>
        </p:nvSpPr>
        <p:spPr bwMode="auto">
          <a:xfrm flipH="1">
            <a:off x="8172178" y="4121074"/>
            <a:ext cx="2954585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77448C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VARIETY—</a:t>
            </a:r>
            <a:r>
              <a:rPr lang="zh-CN" altLang="en-US" sz="2800" b="1" kern="0" dirty="0">
                <a:solidFill>
                  <a:srgbClr val="77448C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多样性</a:t>
            </a:r>
            <a:endParaRPr lang="en-US" altLang="zh-CN" sz="2800" b="1" kern="0" dirty="0">
              <a:solidFill>
                <a:srgbClr val="77448C"/>
              </a:solidFill>
              <a:latin typeface="杨任东竹石体-Semibold" panose="02000000000000000000" pitchFamily="2" charset="-122"/>
              <a:ea typeface="杨任东竹石体-Semibold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 flipH="1">
            <a:off x="7943493" y="1856425"/>
            <a:ext cx="3135363" cy="59356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  <a:cs typeface="+mn-ea"/>
                <a:sym typeface="+mn-lt"/>
              </a:rPr>
              <a:t>数据体量巨大</a:t>
            </a:r>
          </a:p>
        </p:txBody>
      </p:sp>
      <p:sp>
        <p:nvSpPr>
          <p:cNvPr id="15" name="TextBox 32"/>
          <p:cNvSpPr txBox="1">
            <a:spLocks noChangeArrowheads="1"/>
          </p:cNvSpPr>
          <p:nvPr/>
        </p:nvSpPr>
        <p:spPr bwMode="auto">
          <a:xfrm flipH="1">
            <a:off x="7943493" y="1385813"/>
            <a:ext cx="287394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01B3C5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VOLUME—</a:t>
            </a:r>
            <a:r>
              <a:rPr lang="zh-CN" altLang="en-US" sz="2800" b="1" kern="0" dirty="0">
                <a:solidFill>
                  <a:srgbClr val="01B3C5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+mn-ea"/>
                <a:sym typeface="+mn-lt"/>
              </a:rPr>
              <a:t>巨量性</a:t>
            </a:r>
            <a:endParaRPr lang="en-US" altLang="zh-CN" sz="2800" b="1" kern="0" dirty="0">
              <a:solidFill>
                <a:srgbClr val="01B3C5"/>
              </a:solidFill>
              <a:latin typeface="杨任东竹石体-Semibold" panose="02000000000000000000" pitchFamily="2" charset="-122"/>
              <a:ea typeface="杨任东竹石体-Semibold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09BC2433-35EA-4C4C-96C3-71BAB4B839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52" y="2217149"/>
            <a:ext cx="1128551" cy="103229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B8B4505C-ACD2-428F-886B-056E8D0577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76" y="2422072"/>
            <a:ext cx="816885" cy="81814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325E0E7-8172-44F3-9037-F8877D3129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507" y="3825596"/>
            <a:ext cx="956470" cy="957941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79AACD56-115F-4A25-A2BC-E4A8A8707148}"/>
              </a:ext>
            </a:extLst>
          </p:cNvPr>
          <p:cNvGrpSpPr/>
          <p:nvPr/>
        </p:nvGrpSpPr>
        <p:grpSpPr>
          <a:xfrm>
            <a:off x="-685800" y="-5828"/>
            <a:ext cx="13525500" cy="831872"/>
            <a:chOff x="430068" y="451372"/>
            <a:chExt cx="3014752" cy="71120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CF5A3E-EC44-4C1A-B1F6-2C83C993589D}"/>
                </a:ext>
              </a:extLst>
            </p:cNvPr>
            <p:cNvSpPr/>
            <p:nvPr/>
          </p:nvSpPr>
          <p:spPr>
            <a:xfrm>
              <a:off x="582478" y="451372"/>
              <a:ext cx="2717620" cy="711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22">
              <a:extLst>
                <a:ext uri="{FF2B5EF4-FFF2-40B4-BE49-F238E27FC236}">
                  <a16:creationId xmlns:a16="http://schemas.microsoft.com/office/drawing/2014/main" id="{18E07A2B-26B7-48F2-A88E-17FD436AC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48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大数据特征</a:t>
              </a:r>
              <a:endParaRPr lang="zh-CN" altLang="zh-CN" sz="32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591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-29025" y="5582992"/>
            <a:ext cx="3873500" cy="3063458"/>
          </a:xfrm>
          <a:prstGeom prst="ellipse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761059" y="5582992"/>
            <a:ext cx="3873500" cy="3063458"/>
          </a:xfrm>
          <a:prstGeom prst="ellipse">
            <a:avLst/>
          </a:prstGeom>
          <a:noFill/>
          <a:ln w="254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551143" y="5582992"/>
            <a:ext cx="3873500" cy="3063458"/>
          </a:xfrm>
          <a:prstGeom prst="ellipse">
            <a:avLst/>
          </a:prstGeom>
          <a:noFill/>
          <a:ln w="254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341228" y="5582992"/>
            <a:ext cx="3873500" cy="3063458"/>
          </a:xfrm>
          <a:prstGeom prst="ellipse">
            <a:avLst/>
          </a:prstGeom>
          <a:noFill/>
          <a:ln w="2540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7F77A0-FD94-4C8F-ADC4-AFF9E4F4D8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2232" flipH="1">
            <a:off x="2380804" y="1420270"/>
            <a:ext cx="2004411" cy="17799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529C76-87D5-42BA-AB85-AABCDB44DB90}"/>
              </a:ext>
            </a:extLst>
          </p:cNvPr>
          <p:cNvSpPr txBox="1"/>
          <p:nvPr/>
        </p:nvSpPr>
        <p:spPr>
          <a:xfrm>
            <a:off x="4228875" y="2294415"/>
            <a:ext cx="5465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大数据还有哪些特征？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欧美快节奏Chairlift - Bruise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533" y="-891891"/>
            <a:ext cx="609627" cy="609882"/>
          </a:xfrm>
          <a:prstGeom prst="rect">
            <a:avLst/>
          </a:prstGeom>
        </p:spPr>
      </p:pic>
      <p:sp>
        <p:nvSpPr>
          <p:cNvPr id="36" name="文本框 281"/>
          <p:cNvSpPr txBox="1"/>
          <p:nvPr/>
        </p:nvSpPr>
        <p:spPr>
          <a:xfrm>
            <a:off x="5083220" y="474315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77448C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指导教师：王素坤</a:t>
            </a:r>
            <a:endParaRPr lang="en-US" altLang="zh-CN" sz="2000" dirty="0">
              <a:solidFill>
                <a:srgbClr val="77448C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77448C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主讲人：岳文静</a:t>
            </a:r>
          </a:p>
        </p:txBody>
      </p:sp>
      <p:sp>
        <p:nvSpPr>
          <p:cNvPr id="38" name="文本框 283"/>
          <p:cNvSpPr txBox="1"/>
          <p:nvPr/>
        </p:nvSpPr>
        <p:spPr>
          <a:xfrm>
            <a:off x="4570261" y="3327719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感谢聆听</a:t>
            </a:r>
            <a:endParaRPr lang="zh-CN" altLang="en-US" sz="6000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680507" y="4405019"/>
            <a:ext cx="309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83"/>
          <p:cNvSpPr txBox="1"/>
          <p:nvPr/>
        </p:nvSpPr>
        <p:spPr>
          <a:xfrm>
            <a:off x="4570258" y="67683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accent3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信</a:t>
            </a:r>
            <a:r>
              <a:rPr lang="zh-CN" altLang="en-US" sz="6000" dirty="0">
                <a:solidFill>
                  <a:schemeClr val="accent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息</a:t>
            </a:r>
            <a:r>
              <a:rPr lang="zh-CN" altLang="en-US" sz="6000" dirty="0">
                <a:solidFill>
                  <a:schemeClr val="accent4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技</a:t>
            </a:r>
            <a:r>
              <a:rPr lang="zh-CN" altLang="en-US" sz="6000" dirty="0">
                <a:solidFill>
                  <a:schemeClr val="accent2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术</a:t>
            </a:r>
            <a:endParaRPr lang="zh-CN" altLang="en-US" sz="2800" dirty="0">
              <a:solidFill>
                <a:schemeClr val="accent2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-29025" y="6105504"/>
            <a:ext cx="3873500" cy="3063458"/>
          </a:xfrm>
          <a:prstGeom prst="ellipse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761059" y="6105504"/>
            <a:ext cx="3873500" cy="3063458"/>
          </a:xfrm>
          <a:prstGeom prst="ellipse">
            <a:avLst/>
          </a:prstGeom>
          <a:noFill/>
          <a:ln w="254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551143" y="6105504"/>
            <a:ext cx="3873500" cy="3063458"/>
          </a:xfrm>
          <a:prstGeom prst="ellipse">
            <a:avLst/>
          </a:prstGeom>
          <a:noFill/>
          <a:ln w="254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341228" y="6105504"/>
            <a:ext cx="3873500" cy="3063458"/>
          </a:xfrm>
          <a:prstGeom prst="ellipse">
            <a:avLst/>
          </a:prstGeom>
          <a:noFill/>
          <a:ln w="2540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283">
            <a:extLst>
              <a:ext uri="{FF2B5EF4-FFF2-40B4-BE49-F238E27FC236}">
                <a16:creationId xmlns:a16="http://schemas.microsoft.com/office/drawing/2014/main" id="{B568B497-2DFA-4780-BDCE-3F6A0F98F4BD}"/>
              </a:ext>
            </a:extLst>
          </p:cNvPr>
          <p:cNvSpPr txBox="1"/>
          <p:nvPr/>
        </p:nvSpPr>
        <p:spPr>
          <a:xfrm>
            <a:off x="4419941" y="2526082"/>
            <a:ext cx="3563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accent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认识数据与大数据</a:t>
            </a:r>
            <a:endParaRPr lang="zh-CN" altLang="en-US" sz="1600" dirty="0">
              <a:solidFill>
                <a:schemeClr val="accent2"/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20" name="文本框 283">
            <a:extLst>
              <a:ext uri="{FF2B5EF4-FFF2-40B4-BE49-F238E27FC236}">
                <a16:creationId xmlns:a16="http://schemas.microsoft.com/office/drawing/2014/main" id="{7ACA3041-F5E7-46B4-900A-1BEDE9C66117}"/>
              </a:ext>
            </a:extLst>
          </p:cNvPr>
          <p:cNvSpPr txBox="1"/>
          <p:nvPr/>
        </p:nvSpPr>
        <p:spPr>
          <a:xfrm>
            <a:off x="4826739" y="172444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2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数据与计算</a:t>
            </a:r>
            <a:endParaRPr lang="zh-CN" altLang="en-US" sz="1600" dirty="0">
              <a:solidFill>
                <a:schemeClr val="accent2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29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6" grpId="0"/>
      <p:bldP spid="38" grpId="0"/>
      <p:bldP spid="42" grpId="0"/>
      <p:bldP spid="2" grpId="0" animBg="1"/>
      <p:bldP spid="15" grpId="0" animBg="1"/>
      <p:bldP spid="16" grpId="0" animBg="1"/>
      <p:bldP spid="17" grpId="0" animBg="1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淘宝店chenying0907出品 30"/>
          <p:cNvGrpSpPr/>
          <p:nvPr/>
        </p:nvGrpSpPr>
        <p:grpSpPr>
          <a:xfrm>
            <a:off x="843401" y="1226674"/>
            <a:ext cx="3501203" cy="2182969"/>
            <a:chOff x="396552" y="1275606"/>
            <a:chExt cx="2771800" cy="1728192"/>
          </a:xfrm>
        </p:grpSpPr>
        <p:sp>
          <p:nvSpPr>
            <p:cNvPr id="18" name="淘宝店chenying0907出品 31"/>
            <p:cNvSpPr/>
            <p:nvPr/>
          </p:nvSpPr>
          <p:spPr>
            <a:xfrm>
              <a:off x="396552" y="1275606"/>
              <a:ext cx="2771800" cy="1728192"/>
            </a:xfrm>
            <a:prstGeom prst="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zh-CN" altLang="en-US" sz="3199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TextBox 25"/>
            <p:cNvSpPr txBox="1"/>
            <p:nvPr/>
          </p:nvSpPr>
          <p:spPr>
            <a:xfrm>
              <a:off x="1547002" y="1908311"/>
              <a:ext cx="470901" cy="462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defRPr/>
              </a:pPr>
              <a:r>
                <a:rPr lang="zh-CN" altLang="en-US" sz="3199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</p:grpSp>
      <p:grpSp>
        <p:nvGrpSpPr>
          <p:cNvPr id="10" name="淘宝店chenying0907出品 34"/>
          <p:cNvGrpSpPr/>
          <p:nvPr/>
        </p:nvGrpSpPr>
        <p:grpSpPr>
          <a:xfrm>
            <a:off x="4344605" y="3409642"/>
            <a:ext cx="3501203" cy="2182969"/>
            <a:chOff x="3168352" y="3003798"/>
            <a:chExt cx="2771800" cy="1728192"/>
          </a:xfrm>
        </p:grpSpPr>
        <p:sp>
          <p:nvSpPr>
            <p:cNvPr id="15" name="淘宝店chenying0907出品 35"/>
            <p:cNvSpPr/>
            <p:nvPr/>
          </p:nvSpPr>
          <p:spPr>
            <a:xfrm>
              <a:off x="3168352" y="3003798"/>
              <a:ext cx="2771800" cy="1728192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zh-CN" altLang="en-US" sz="3199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TextBox 29"/>
            <p:cNvSpPr txBox="1"/>
            <p:nvPr/>
          </p:nvSpPr>
          <p:spPr>
            <a:xfrm>
              <a:off x="4318802" y="3636503"/>
              <a:ext cx="470901" cy="462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defRPr/>
              </a:pPr>
              <a:r>
                <a:rPr lang="zh-CN" altLang="en-US" sz="3199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</p:grpSp>
      <p:grpSp>
        <p:nvGrpSpPr>
          <p:cNvPr id="11" name="淘宝店chenying0907出品 38"/>
          <p:cNvGrpSpPr/>
          <p:nvPr/>
        </p:nvGrpSpPr>
        <p:grpSpPr>
          <a:xfrm>
            <a:off x="7845809" y="1226674"/>
            <a:ext cx="3501203" cy="2182969"/>
            <a:chOff x="5940152" y="1275606"/>
            <a:chExt cx="2771800" cy="1728192"/>
          </a:xfrm>
        </p:grpSpPr>
        <p:sp>
          <p:nvSpPr>
            <p:cNvPr id="12" name="淘宝店chenying0907出品 39"/>
            <p:cNvSpPr/>
            <p:nvPr/>
          </p:nvSpPr>
          <p:spPr>
            <a:xfrm>
              <a:off x="5940152" y="1275606"/>
              <a:ext cx="2771800" cy="1728192"/>
            </a:xfrm>
            <a:prstGeom prst="rect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zh-CN" altLang="en-US" sz="3199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TextBox 33"/>
            <p:cNvSpPr txBox="1"/>
            <p:nvPr/>
          </p:nvSpPr>
          <p:spPr>
            <a:xfrm>
              <a:off x="7090602" y="1918576"/>
              <a:ext cx="470901" cy="462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defRPr/>
              </a:pPr>
              <a:r>
                <a:rPr lang="zh-CN" altLang="en-US" sz="3199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82462E4-44CF-450E-A42F-CDB3E1D80E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" t="3275" r="1786" b="2683"/>
          <a:stretch/>
        </p:blipFill>
        <p:spPr>
          <a:xfrm>
            <a:off x="843403" y="3409642"/>
            <a:ext cx="3501202" cy="216921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D27BEF8-83E1-4A31-8CAF-2C43BCA07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605" y="1240430"/>
            <a:ext cx="3501202" cy="218296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A417611-1396-4364-A0C4-BF8D23F05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807" y="3409642"/>
            <a:ext cx="3501202" cy="2169213"/>
          </a:xfrm>
          <a:prstGeom prst="rect">
            <a:avLst/>
          </a:prstGeom>
        </p:spPr>
      </p:pic>
      <p:sp>
        <p:nvSpPr>
          <p:cNvPr id="30" name="文本框 22">
            <a:extLst>
              <a:ext uri="{FF2B5EF4-FFF2-40B4-BE49-F238E27FC236}">
                <a16:creationId xmlns:a16="http://schemas.microsoft.com/office/drawing/2014/main" id="{C33A8934-DDBA-4A53-B41D-634A38F88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5099" y="3171967"/>
            <a:ext cx="13520609" cy="499957"/>
          </a:xfrm>
          <a:prstGeom prst="rect">
            <a:avLst/>
          </a:prstGeom>
          <a:solidFill>
            <a:srgbClr val="F28B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/>
          <a:p>
            <a:pPr algn="ctr" defTabSz="914126"/>
            <a:r>
              <a:rPr lang="zh-CN" altLang="en-US" sz="2799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科学发现</a:t>
            </a:r>
            <a:endParaRPr lang="zh-CN" altLang="zh-CN" sz="2799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8736E-6 2.85351E-6 L -4.88736E-6 -0.46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A678534-6289-4FE3-9949-63F224E07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74" y="442003"/>
            <a:ext cx="3126682" cy="3054574"/>
          </a:xfrm>
          <a:prstGeom prst="ellipse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ECFBCB-A155-4B9E-A186-DA5B838CC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317" y="1568914"/>
            <a:ext cx="3716040" cy="37217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492802-8EE8-43CF-AE83-684E9DF8AE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5" r="20144"/>
          <a:stretch/>
        </p:blipFill>
        <p:spPr>
          <a:xfrm>
            <a:off x="5165558" y="1320792"/>
            <a:ext cx="2117558" cy="42180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8DEC85-A0B6-4D61-B9DF-6C91FCBC12F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2489">
            <a:off x="4195127" y="1787370"/>
            <a:ext cx="3066006" cy="30707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4B08F7-D377-4AAC-899B-CF31FAD61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417" y="1985458"/>
            <a:ext cx="4211523" cy="421800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2124937-0F10-4BB6-B133-314404D1ABA5}"/>
              </a:ext>
            </a:extLst>
          </p:cNvPr>
          <p:cNvSpPr txBox="1"/>
          <p:nvPr/>
        </p:nvSpPr>
        <p:spPr>
          <a:xfrm>
            <a:off x="8082357" y="442003"/>
            <a:ext cx="31145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77448C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数</a:t>
            </a:r>
            <a:r>
              <a:rPr lang="zh-CN" altLang="en-US" sz="4400" dirty="0">
                <a:solidFill>
                  <a:srgbClr val="F28B8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据</a:t>
            </a:r>
            <a:r>
              <a:rPr lang="zh-CN" altLang="en-US" sz="4400" dirty="0">
                <a:solidFill>
                  <a:srgbClr val="FFC00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科</a:t>
            </a:r>
            <a:r>
              <a:rPr lang="zh-CN" altLang="en-US" sz="4400" dirty="0">
                <a:solidFill>
                  <a:srgbClr val="27C5D6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学</a:t>
            </a:r>
          </a:p>
        </p:txBody>
      </p:sp>
    </p:spTree>
    <p:extLst>
      <p:ext uri="{BB962C8B-B14F-4D97-AF65-F5344CB8AC3E}">
        <p14:creationId xmlns:p14="http://schemas.microsoft.com/office/powerpoint/2010/main" val="3981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6111E-6 -4.28604E-6 L 0.20524 0.0002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3582E-6 -4.28604E-6 L -0.20784 0.0002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5EFF4F83-31F8-457C-A4FF-9DDE9328A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24" t="17033" b="17033"/>
          <a:stretch/>
        </p:blipFill>
        <p:spPr>
          <a:xfrm>
            <a:off x="-1" y="1240"/>
            <a:ext cx="6254846" cy="6857108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0CDAA1BB-B20D-4D9C-8803-F9E2545D5229}"/>
              </a:ext>
            </a:extLst>
          </p:cNvPr>
          <p:cNvSpPr/>
          <p:nvPr/>
        </p:nvSpPr>
        <p:spPr>
          <a:xfrm>
            <a:off x="-2596588" y="-224531"/>
            <a:ext cx="7308650" cy="7308650"/>
          </a:xfrm>
          <a:prstGeom prst="ellipse">
            <a:avLst/>
          </a:prstGeom>
          <a:noFill/>
          <a:ln w="0">
            <a:gradFill>
              <a:gsLst>
                <a:gs pos="72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zh-CN" altLang="en-US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A1A614-9A82-4166-BEE6-105BF52FF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10" y="1523395"/>
            <a:ext cx="705056" cy="706140"/>
          </a:xfrm>
          <a:prstGeom prst="ellipse">
            <a:avLst/>
          </a:prstGeom>
          <a:ln>
            <a:noFill/>
          </a:ln>
          <a:effectLst>
            <a:outerShdw blurRad="63500" dist="63500" dir="3600000" algn="tl" rotWithShape="0">
              <a:prstClr val="black">
                <a:alpha val="33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7C331D6-1A23-4DA5-956D-2FB1639508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09" y="3632325"/>
            <a:ext cx="725168" cy="726283"/>
          </a:xfrm>
          <a:prstGeom prst="ellipse">
            <a:avLst/>
          </a:prstGeom>
          <a:ln>
            <a:noFill/>
          </a:ln>
          <a:effectLst>
            <a:outerShdw blurRad="63500" dist="63500" dir="3600000" algn="tl" rotWithShape="0">
              <a:prstClr val="black">
                <a:alpha val="33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09E7652-0E35-46D9-A5F2-1554BD1270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143" y="742058"/>
            <a:ext cx="725168" cy="726283"/>
          </a:xfrm>
          <a:prstGeom prst="ellipse">
            <a:avLst/>
          </a:prstGeom>
          <a:ln>
            <a:noFill/>
          </a:ln>
          <a:effectLst>
            <a:outerShdw blurRad="63500" dist="63500" dir="3600000" algn="tl" rotWithShape="0">
              <a:prstClr val="black">
                <a:alpha val="33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E7DC64-2890-4161-A340-0A1460E072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09" y="2455307"/>
            <a:ext cx="725168" cy="726283"/>
          </a:xfrm>
          <a:prstGeom prst="ellipse">
            <a:avLst/>
          </a:prstGeom>
          <a:ln>
            <a:noFill/>
          </a:ln>
          <a:effectLst>
            <a:outerShdw blurRad="63500" dist="63500" dir="3600000" algn="tl" rotWithShape="0">
              <a:prstClr val="black">
                <a:alpha val="33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26BB97-0495-4B56-BA4E-62333A6B91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11" y="4584379"/>
            <a:ext cx="726883" cy="728003"/>
          </a:xfrm>
          <a:prstGeom prst="ellipse">
            <a:avLst/>
          </a:prstGeom>
          <a:ln>
            <a:noFill/>
          </a:ln>
          <a:effectLst>
            <a:outerShdw blurRad="63500" dist="63500" dir="3600000" algn="tl" rotWithShape="0">
              <a:prstClr val="black">
                <a:alpha val="33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A9775B-341A-4D26-B739-3C1BFBFC39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50" y="2209159"/>
            <a:ext cx="2437518" cy="2441268"/>
          </a:xfrm>
          <a:prstGeom prst="ellipse">
            <a:avLst/>
          </a:prstGeom>
          <a:ln>
            <a:noFill/>
          </a:ln>
          <a:effectLst>
            <a:outerShdw blurRad="139700" dist="114300" dir="3000000" algn="tl" rotWithShape="0">
              <a:prstClr val="black">
                <a:alpha val="37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968E79-AE17-432D-B071-17E9F22E30C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121" y="5392491"/>
            <a:ext cx="726189" cy="727307"/>
          </a:xfrm>
          <a:prstGeom prst="ellipse">
            <a:avLst/>
          </a:prstGeom>
          <a:ln>
            <a:noFill/>
          </a:ln>
          <a:effectLst>
            <a:outerShdw blurRad="63500" dist="63500" dir="3600000" algn="tl" rotWithShape="0">
              <a:prstClr val="black">
                <a:alpha val="33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31A81B28-FBE9-4A19-B00A-C3071784EC3A}"/>
              </a:ext>
            </a:extLst>
          </p:cNvPr>
          <p:cNvGrpSpPr/>
          <p:nvPr/>
        </p:nvGrpSpPr>
        <p:grpSpPr>
          <a:xfrm>
            <a:off x="0" y="1240"/>
            <a:ext cx="8637804" cy="6857107"/>
            <a:chOff x="0" y="0"/>
            <a:chExt cx="8638929" cy="6858000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7E145131-6E41-4EB0-ADC3-5EECFDB61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9308" t="30491" b="29358"/>
            <a:stretch/>
          </p:blipFill>
          <p:spPr>
            <a:xfrm>
              <a:off x="0" y="0"/>
              <a:ext cx="8638929" cy="685800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C1AFCAA-E2E7-4320-9F96-8C9ED776B353}"/>
                </a:ext>
              </a:extLst>
            </p:cNvPr>
            <p:cNvSpPr txBox="1"/>
            <p:nvPr/>
          </p:nvSpPr>
          <p:spPr>
            <a:xfrm rot="5400000">
              <a:off x="5446166" y="2482952"/>
              <a:ext cx="3884267" cy="1415772"/>
            </a:xfrm>
            <a:prstGeom prst="rect">
              <a:avLst/>
            </a:prstGeom>
            <a:noFill/>
          </p:spPr>
          <p:txBody>
            <a:bodyPr vert="eaVert" wrap="none" rtlCol="0">
              <a:prstTxWarp prst="textArchUp">
                <a:avLst>
                  <a:gd name="adj" fmla="val 12494919"/>
                </a:avLst>
              </a:prstTxWarp>
              <a:spAutoFit/>
            </a:bodyPr>
            <a:lstStyle/>
            <a:p>
              <a:pPr defTabSz="914309"/>
              <a:r>
                <a:rPr lang="zh-CN" altLang="en-US" sz="4400" dirty="0">
                  <a:solidFill>
                    <a:prstClr val="white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数据科学</a:t>
              </a:r>
            </a:p>
          </p:txBody>
        </p:sp>
      </p:grp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49C5311-B872-4D8E-B184-C6A9C2C8C409}"/>
              </a:ext>
            </a:extLst>
          </p:cNvPr>
          <p:cNvSpPr/>
          <p:nvPr/>
        </p:nvSpPr>
        <p:spPr>
          <a:xfrm>
            <a:off x="8095846" y="1760307"/>
            <a:ext cx="2547014" cy="593009"/>
          </a:xfrm>
          <a:prstGeom prst="roundRect">
            <a:avLst>
              <a:gd name="adj" fmla="val 50000"/>
            </a:avLst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r>
              <a:rPr lang="zh-CN" altLang="en-US" sz="2000" dirty="0">
                <a:solidFill>
                  <a:srgbClr val="F79646">
                    <a:lumMod val="75000"/>
                  </a:srgb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数据本身的研究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78559B5-1396-4263-91CC-A44DCBDDDF3D}"/>
              </a:ext>
            </a:extLst>
          </p:cNvPr>
          <p:cNvSpPr/>
          <p:nvPr/>
        </p:nvSpPr>
        <p:spPr>
          <a:xfrm>
            <a:off x="8095846" y="3039316"/>
            <a:ext cx="2547014" cy="593009"/>
          </a:xfrm>
          <a:prstGeom prst="roundRect">
            <a:avLst>
              <a:gd name="adj" fmla="val 50000"/>
            </a:avLst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r>
              <a:rPr lang="zh-CN" altLang="en-US" sz="2000" dirty="0">
                <a:solidFill>
                  <a:srgbClr val="F79646">
                    <a:lumMod val="75000"/>
                  </a:srgb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社会各个领域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1A66C74-2613-4AF1-A7A6-210A3C3F8AA0}"/>
              </a:ext>
            </a:extLst>
          </p:cNvPr>
          <p:cNvSpPr/>
          <p:nvPr/>
        </p:nvSpPr>
        <p:spPr>
          <a:xfrm>
            <a:off x="8095846" y="4318324"/>
            <a:ext cx="2547014" cy="593009"/>
          </a:xfrm>
          <a:prstGeom prst="roundRect">
            <a:avLst>
              <a:gd name="adj" fmla="val 50000"/>
            </a:avLst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r>
              <a:rPr lang="zh-CN" altLang="en-US" sz="2000" dirty="0">
                <a:solidFill>
                  <a:srgbClr val="F79646">
                    <a:lumMod val="75000"/>
                  </a:srgb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新思路和新方法</a:t>
            </a:r>
          </a:p>
        </p:txBody>
      </p:sp>
    </p:spTree>
    <p:extLst>
      <p:ext uri="{BB962C8B-B14F-4D97-AF65-F5344CB8AC3E}">
        <p14:creationId xmlns:p14="http://schemas.microsoft.com/office/powerpoint/2010/main" val="279169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0.09687 0.00162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0.09687 0.0016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7 L 0.05951 -0.10301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516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07982 -0.04792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-240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7 L 0.09688 0.00393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185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0.09688 0.00162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6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6 L 0.07539 0.05671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3" y="282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85185E-6 L 0.05951 0.10301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81481E-6 L 0.09687 0.00162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986CD3-EEC1-4E16-8BCD-DA63F95818C1}"/>
              </a:ext>
            </a:extLst>
          </p:cNvPr>
          <p:cNvSpPr txBox="1"/>
          <p:nvPr/>
        </p:nvSpPr>
        <p:spPr>
          <a:xfrm>
            <a:off x="1152168" y="458046"/>
            <a:ext cx="31145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77448C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数</a:t>
            </a:r>
            <a:r>
              <a:rPr lang="zh-CN" altLang="en-US" sz="4400" dirty="0">
                <a:solidFill>
                  <a:srgbClr val="F28B8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据</a:t>
            </a:r>
            <a:r>
              <a:rPr lang="zh-CN" altLang="en-US" sz="4400" dirty="0">
                <a:solidFill>
                  <a:srgbClr val="FFC00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科</a:t>
            </a:r>
            <a:r>
              <a:rPr lang="zh-CN" altLang="en-US" sz="4400" dirty="0">
                <a:solidFill>
                  <a:srgbClr val="27C5D6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A95ACF-028C-4490-BD47-9398982D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63" y="2265561"/>
            <a:ext cx="2403927" cy="29773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43C043-68D7-44AA-A4EE-468F589D0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555" y="2162564"/>
            <a:ext cx="2759638" cy="27638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F59933-7262-416F-BD77-D4357D3E93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61" y="2372319"/>
            <a:ext cx="2759637" cy="276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4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8E1268A-DEC4-4A51-B020-F1BC011D17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53" y="2710111"/>
            <a:ext cx="1668213" cy="14393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891ADB-F5A1-4BA4-B19F-813BFA3CD1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247" y="2505778"/>
            <a:ext cx="1841633" cy="18509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189C2AB-F9AE-4DCE-909B-EF04D25C81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87" y="551793"/>
            <a:ext cx="1453190" cy="14202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169616-96D3-4992-A958-1B939F6AD1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493" y="2129969"/>
            <a:ext cx="3369425" cy="357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8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1"/>
          <p:cNvGrpSpPr/>
          <p:nvPr/>
        </p:nvGrpSpPr>
        <p:grpSpPr bwMode="auto">
          <a:xfrm>
            <a:off x="777424" y="3797758"/>
            <a:ext cx="2333625" cy="1525588"/>
            <a:chOff x="0" y="0"/>
            <a:chExt cx="12192000" cy="630377"/>
          </a:xfrm>
        </p:grpSpPr>
        <p:sp>
          <p:nvSpPr>
            <p:cNvPr id="6" name="2"/>
            <p:cNvSpPr>
              <a:spLocks noChangeArrowheads="1"/>
            </p:cNvSpPr>
            <p:nvPr/>
          </p:nvSpPr>
          <p:spPr bwMode="auto">
            <a:xfrm>
              <a:off x="0" y="28562"/>
              <a:ext cx="12192000" cy="6018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7" name="3"/>
            <p:cNvSpPr>
              <a:spLocks noChangeArrowheads="1"/>
            </p:cNvSpPr>
            <p:nvPr/>
          </p:nvSpPr>
          <p:spPr bwMode="auto">
            <a:xfrm>
              <a:off x="0" y="0"/>
              <a:ext cx="12192000" cy="285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8" name="4"/>
          <p:cNvSpPr>
            <a:spLocks noChangeArrowheads="1"/>
          </p:cNvSpPr>
          <p:nvPr/>
        </p:nvSpPr>
        <p:spPr bwMode="auto">
          <a:xfrm>
            <a:off x="917124" y="4115675"/>
            <a:ext cx="205263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32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  <a:sym typeface="Franklin Gothic Book" pitchFamily="2" charset="0"/>
              </a:rPr>
              <a:t>社交</a:t>
            </a:r>
            <a:endParaRPr lang="en-US" altLang="zh-CN" sz="32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  <a:sym typeface="Franklin Gothic Book" pitchFamily="2" charset="0"/>
            </a:endParaRPr>
          </a:p>
        </p:txBody>
      </p:sp>
      <p:grpSp>
        <p:nvGrpSpPr>
          <p:cNvPr id="13" name="9"/>
          <p:cNvGrpSpPr/>
          <p:nvPr/>
        </p:nvGrpSpPr>
        <p:grpSpPr bwMode="auto">
          <a:xfrm>
            <a:off x="3566662" y="3797758"/>
            <a:ext cx="2333625" cy="1525588"/>
            <a:chOff x="0" y="0"/>
            <a:chExt cx="12192000" cy="630377"/>
          </a:xfrm>
          <a:solidFill>
            <a:srgbClr val="404153"/>
          </a:solidFill>
        </p:grpSpPr>
        <p:sp>
          <p:nvSpPr>
            <p:cNvPr id="14" name="10"/>
            <p:cNvSpPr>
              <a:spLocks noChangeArrowheads="1"/>
            </p:cNvSpPr>
            <p:nvPr/>
          </p:nvSpPr>
          <p:spPr bwMode="auto">
            <a:xfrm>
              <a:off x="0" y="28562"/>
              <a:ext cx="12192000" cy="6018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5" name="11"/>
            <p:cNvSpPr>
              <a:spLocks noChangeArrowheads="1"/>
            </p:cNvSpPr>
            <p:nvPr/>
          </p:nvSpPr>
          <p:spPr bwMode="auto">
            <a:xfrm>
              <a:off x="0" y="0"/>
              <a:ext cx="12192000" cy="285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16" name="4"/>
          <p:cNvSpPr>
            <a:spLocks noChangeArrowheads="1"/>
          </p:cNvSpPr>
          <p:nvPr/>
        </p:nvSpPr>
        <p:spPr bwMode="auto">
          <a:xfrm>
            <a:off x="3707949" y="4115675"/>
            <a:ext cx="20510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32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  <a:sym typeface="Franklin Gothic Book" pitchFamily="2" charset="0"/>
              </a:rPr>
              <a:t>教育</a:t>
            </a:r>
            <a:endParaRPr lang="en-US" altLang="zh-CN" sz="32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  <a:sym typeface="Franklin Gothic Book" pitchFamily="2" charset="0"/>
            </a:endParaRPr>
          </a:p>
        </p:txBody>
      </p:sp>
      <p:grpSp>
        <p:nvGrpSpPr>
          <p:cNvPr id="17" name="13"/>
          <p:cNvGrpSpPr/>
          <p:nvPr/>
        </p:nvGrpSpPr>
        <p:grpSpPr bwMode="auto">
          <a:xfrm>
            <a:off x="6362249" y="3797758"/>
            <a:ext cx="2333625" cy="1525588"/>
            <a:chOff x="0" y="0"/>
            <a:chExt cx="12192000" cy="630377"/>
          </a:xfrm>
          <a:solidFill>
            <a:srgbClr val="01B0F1"/>
          </a:solidFill>
        </p:grpSpPr>
        <p:sp>
          <p:nvSpPr>
            <p:cNvPr id="18" name="14"/>
            <p:cNvSpPr>
              <a:spLocks noChangeArrowheads="1"/>
            </p:cNvSpPr>
            <p:nvPr/>
          </p:nvSpPr>
          <p:spPr bwMode="auto">
            <a:xfrm>
              <a:off x="0" y="28562"/>
              <a:ext cx="12192000" cy="60181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9" name="15"/>
            <p:cNvSpPr>
              <a:spLocks noChangeArrowheads="1"/>
            </p:cNvSpPr>
            <p:nvPr/>
          </p:nvSpPr>
          <p:spPr bwMode="auto">
            <a:xfrm>
              <a:off x="0" y="0"/>
              <a:ext cx="12192000" cy="285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20" name="4"/>
          <p:cNvSpPr>
            <a:spLocks noChangeArrowheads="1"/>
          </p:cNvSpPr>
          <p:nvPr/>
        </p:nvSpPr>
        <p:spPr bwMode="auto">
          <a:xfrm>
            <a:off x="6501949" y="4115675"/>
            <a:ext cx="205263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32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  <a:sym typeface="Franklin Gothic Book" pitchFamily="2" charset="0"/>
              </a:rPr>
              <a:t>电商</a:t>
            </a:r>
            <a:endParaRPr lang="en-US" altLang="zh-CN" sz="32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  <a:sym typeface="Franklin Gothic Book" pitchFamily="2" charset="0"/>
            </a:endParaRPr>
          </a:p>
        </p:txBody>
      </p:sp>
      <p:grpSp>
        <p:nvGrpSpPr>
          <p:cNvPr id="21" name="17"/>
          <p:cNvGrpSpPr/>
          <p:nvPr/>
        </p:nvGrpSpPr>
        <p:grpSpPr bwMode="auto">
          <a:xfrm>
            <a:off x="9129262" y="3797758"/>
            <a:ext cx="2335212" cy="1525588"/>
            <a:chOff x="0" y="0"/>
            <a:chExt cx="12192000" cy="630377"/>
          </a:xfrm>
          <a:solidFill>
            <a:srgbClr val="404153"/>
          </a:solidFill>
        </p:grpSpPr>
        <p:sp>
          <p:nvSpPr>
            <p:cNvPr id="22" name="18"/>
            <p:cNvSpPr>
              <a:spLocks noChangeArrowheads="1"/>
            </p:cNvSpPr>
            <p:nvPr/>
          </p:nvSpPr>
          <p:spPr bwMode="auto">
            <a:xfrm>
              <a:off x="0" y="28562"/>
              <a:ext cx="12192000" cy="6018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" name="19"/>
            <p:cNvSpPr>
              <a:spLocks noChangeArrowheads="1"/>
            </p:cNvSpPr>
            <p:nvPr/>
          </p:nvSpPr>
          <p:spPr bwMode="auto">
            <a:xfrm>
              <a:off x="0" y="0"/>
              <a:ext cx="12192000" cy="285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24" name="4"/>
          <p:cNvSpPr>
            <a:spLocks noChangeArrowheads="1"/>
          </p:cNvSpPr>
          <p:nvPr/>
        </p:nvSpPr>
        <p:spPr bwMode="auto">
          <a:xfrm>
            <a:off x="9270549" y="4115675"/>
            <a:ext cx="20510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32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  <a:sym typeface="Franklin Gothic Book" pitchFamily="2" charset="0"/>
              </a:rPr>
              <a:t>金融</a:t>
            </a:r>
            <a:endParaRPr lang="en-US" altLang="zh-CN" sz="32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  <a:sym typeface="Franklin Gothic Book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DF994B-5ED2-4251-B40C-2BA9D5261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81" y="1052469"/>
            <a:ext cx="2327274" cy="27360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4FF776-EEC5-4789-B4EB-F95E58DF4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94" y="1030680"/>
            <a:ext cx="2367644" cy="27609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E4C3092-FB4A-4B98-AD34-1655E6866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013" y="1052469"/>
            <a:ext cx="2327274" cy="27358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24F28F7-7395-4411-A78A-B328951831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661" y="1027419"/>
            <a:ext cx="2327274" cy="276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20" grpId="0" animBg="1" autoUpdateAnimBg="0"/>
      <p:bldP spid="24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https://timgsa.baidu.com/timg?image&amp;quality=80&amp;size=b9999_10000&amp;sec=1583072982670&amp;di=d0028d702158e74f7dfe9ea254d1dd02&amp;imgtype=0&amp;src=http%3A%2F%2Fnews.hnr.cn%2Fsnxw%2F201507%2FW020150701301645218056.jpg">
            <a:extLst>
              <a:ext uri="{FF2B5EF4-FFF2-40B4-BE49-F238E27FC236}">
                <a16:creationId xmlns:a16="http://schemas.microsoft.com/office/drawing/2014/main" id="{83B5D30C-83B9-4A0F-A449-9F6A20D9793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4"/>
          <a:stretch>
            <a:fillRect/>
          </a:stretch>
        </p:blipFill>
        <p:spPr bwMode="auto">
          <a:xfrm>
            <a:off x="5169600" y="2206800"/>
            <a:ext cx="2059200" cy="3618000"/>
          </a:xfrm>
          <a:custGeom>
            <a:avLst/>
            <a:gdLst>
              <a:gd name="connsiteX0" fmla="*/ 0 w 2034633"/>
              <a:gd name="connsiteY0" fmla="*/ 0 h 3635999"/>
              <a:gd name="connsiteX1" fmla="*/ 2034633 w 2034633"/>
              <a:gd name="connsiteY1" fmla="*/ 0 h 3635999"/>
              <a:gd name="connsiteX2" fmla="*/ 2034633 w 2034633"/>
              <a:gd name="connsiteY2" fmla="*/ 3635999 h 3635999"/>
              <a:gd name="connsiteX3" fmla="*/ 0 w 2034633"/>
              <a:gd name="connsiteY3" fmla="*/ 3635999 h 363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4633" h="3635999">
                <a:moveTo>
                  <a:pt x="0" y="0"/>
                </a:moveTo>
                <a:lnTo>
                  <a:pt x="2034633" y="0"/>
                </a:lnTo>
                <a:lnTo>
                  <a:pt x="2034633" y="3635999"/>
                </a:lnTo>
                <a:lnTo>
                  <a:pt x="0" y="3635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图片 26" descr="https://timgsa.baidu.com/timg?image&amp;quality=80&amp;size=b9999_10000&amp;sec=1583072815547&amp;di=3fb166224a0cf374fe6d4fc5e9b1a05f&amp;imgtype=0&amp;src=http%3A%2F%2Fimg.autohome.com.cn%2F2009%2F12%2F14%2F14-11-41-34-369934294.jpg">
            <a:extLst>
              <a:ext uri="{FF2B5EF4-FFF2-40B4-BE49-F238E27FC236}">
                <a16:creationId xmlns:a16="http://schemas.microsoft.com/office/drawing/2014/main" id="{0A7F33D7-F40E-487C-AFD6-A0C89C1AB77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4" r="33448"/>
          <a:stretch>
            <a:fillRect/>
          </a:stretch>
        </p:blipFill>
        <p:spPr bwMode="auto">
          <a:xfrm>
            <a:off x="5169600" y="5823060"/>
            <a:ext cx="2059200" cy="3618000"/>
          </a:xfrm>
          <a:custGeom>
            <a:avLst/>
            <a:gdLst>
              <a:gd name="connsiteX0" fmla="*/ 0 w 2034634"/>
              <a:gd name="connsiteY0" fmla="*/ 0 h 3635999"/>
              <a:gd name="connsiteX1" fmla="*/ 2034634 w 2034634"/>
              <a:gd name="connsiteY1" fmla="*/ 0 h 3635999"/>
              <a:gd name="connsiteX2" fmla="*/ 2034634 w 2034634"/>
              <a:gd name="connsiteY2" fmla="*/ 3635999 h 3635999"/>
              <a:gd name="connsiteX3" fmla="*/ 0 w 2034634"/>
              <a:gd name="connsiteY3" fmla="*/ 3635999 h 363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4634" h="3635999">
                <a:moveTo>
                  <a:pt x="0" y="0"/>
                </a:moveTo>
                <a:lnTo>
                  <a:pt x="2034634" y="0"/>
                </a:lnTo>
                <a:lnTo>
                  <a:pt x="2034634" y="3635999"/>
                </a:lnTo>
                <a:lnTo>
                  <a:pt x="0" y="3635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 descr="https://timgsa.baidu.com/timg?image&amp;quality=80&amp;size=b9999_10000&amp;sec=1583072815547&amp;di=3fb166224a0cf374fe6d4fc5e9b1a05f&amp;imgtype=0&amp;src=http%3A%2F%2Fimg.autohome.com.cn%2F2009%2F12%2F14%2F14-11-41-34-369934294.jpg">
            <a:extLst>
              <a:ext uri="{FF2B5EF4-FFF2-40B4-BE49-F238E27FC236}">
                <a16:creationId xmlns:a16="http://schemas.microsoft.com/office/drawing/2014/main" id="{C2EB216B-9974-4469-84FF-37DD488075FF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4" r="33448"/>
          <a:stretch>
            <a:fillRect/>
          </a:stretch>
        </p:blipFill>
        <p:spPr bwMode="auto">
          <a:xfrm>
            <a:off x="5169600" y="2205060"/>
            <a:ext cx="2059200" cy="3618000"/>
          </a:xfrm>
          <a:custGeom>
            <a:avLst/>
            <a:gdLst>
              <a:gd name="connsiteX0" fmla="*/ 0 w 2034634"/>
              <a:gd name="connsiteY0" fmla="*/ 0 h 3635999"/>
              <a:gd name="connsiteX1" fmla="*/ 2034634 w 2034634"/>
              <a:gd name="connsiteY1" fmla="*/ 0 h 3635999"/>
              <a:gd name="connsiteX2" fmla="*/ 2034634 w 2034634"/>
              <a:gd name="connsiteY2" fmla="*/ 3635999 h 3635999"/>
              <a:gd name="connsiteX3" fmla="*/ 0 w 2034634"/>
              <a:gd name="connsiteY3" fmla="*/ 3635999 h 363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4634" h="3635999">
                <a:moveTo>
                  <a:pt x="0" y="0"/>
                </a:moveTo>
                <a:lnTo>
                  <a:pt x="2034634" y="0"/>
                </a:lnTo>
                <a:lnTo>
                  <a:pt x="2034634" y="3635999"/>
                </a:lnTo>
                <a:lnTo>
                  <a:pt x="0" y="3635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D0C8D7-CE76-48C8-9064-774F0A6BBFF9}"/>
              </a:ext>
            </a:extLst>
          </p:cNvPr>
          <p:cNvPicPr>
            <a:picLocks/>
          </p:cNvPicPr>
          <p:nvPr/>
        </p:nvPicPr>
        <p:blipFill>
          <a:blip r:embed="rId5"/>
          <a:srcRect l="30247" r="30247"/>
          <a:stretch>
            <a:fillRect/>
          </a:stretch>
        </p:blipFill>
        <p:spPr>
          <a:xfrm>
            <a:off x="5169600" y="5824800"/>
            <a:ext cx="2059200" cy="3618000"/>
          </a:xfrm>
          <a:custGeom>
            <a:avLst/>
            <a:gdLst>
              <a:gd name="connsiteX0" fmla="*/ 0 w 2034634"/>
              <a:gd name="connsiteY0" fmla="*/ 0 h 3636000"/>
              <a:gd name="connsiteX1" fmla="*/ 2034634 w 2034634"/>
              <a:gd name="connsiteY1" fmla="*/ 0 h 3636000"/>
              <a:gd name="connsiteX2" fmla="*/ 2034634 w 2034634"/>
              <a:gd name="connsiteY2" fmla="*/ 3636000 h 3636000"/>
              <a:gd name="connsiteX3" fmla="*/ 0 w 2034634"/>
              <a:gd name="connsiteY3" fmla="*/ 3636000 h 36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4634" h="3636000">
                <a:moveTo>
                  <a:pt x="0" y="0"/>
                </a:moveTo>
                <a:lnTo>
                  <a:pt x="2034634" y="0"/>
                </a:lnTo>
                <a:lnTo>
                  <a:pt x="2034634" y="3636000"/>
                </a:lnTo>
                <a:lnTo>
                  <a:pt x="0" y="3636000"/>
                </a:lnTo>
                <a:close/>
              </a:path>
            </a:pathLst>
          </a:cu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86FE2512-C6E3-42C1-A3B5-74BB86A46A5D}"/>
              </a:ext>
            </a:extLst>
          </p:cNvPr>
          <p:cNvGrpSpPr/>
          <p:nvPr/>
        </p:nvGrpSpPr>
        <p:grpSpPr>
          <a:xfrm>
            <a:off x="-2" y="0"/>
            <a:ext cx="12190413" cy="6866667"/>
            <a:chOff x="0" y="-7079"/>
            <a:chExt cx="12190413" cy="6866667"/>
          </a:xfrm>
        </p:grpSpPr>
        <p:pic>
          <p:nvPicPr>
            <p:cNvPr id="12" name="图片 11" descr="https://timgsa.baidu.com/timg?image&amp;quality=80&amp;size=b9999_10000&amp;sec=1583072982670&amp;di=d0028d702158e74f7dfe9ea254d1dd02&amp;imgtype=0&amp;src=http%3A%2F%2Fnews.hnr.cn%2Fsnxw%2F201507%2FW020150701301645218056.jpg">
              <a:extLst>
                <a:ext uri="{FF2B5EF4-FFF2-40B4-BE49-F238E27FC236}">
                  <a16:creationId xmlns:a16="http://schemas.microsoft.com/office/drawing/2014/main" id="{85ACF764-CFA2-4402-86D7-B2E1305677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7079"/>
              <a:ext cx="12190413" cy="6859588"/>
            </a:xfrm>
            <a:custGeom>
              <a:avLst/>
              <a:gdLst>
                <a:gd name="connsiteX0" fmla="*/ 5175336 w 12190413"/>
                <a:gd name="connsiteY0" fmla="*/ 2209103 h 6859588"/>
                <a:gd name="connsiteX1" fmla="*/ 5175336 w 12190413"/>
                <a:gd name="connsiteY1" fmla="*/ 5845103 h 6859588"/>
                <a:gd name="connsiteX2" fmla="*/ 7263335 w 12190413"/>
                <a:gd name="connsiteY2" fmla="*/ 5845103 h 6859588"/>
                <a:gd name="connsiteX3" fmla="*/ 7263335 w 12190413"/>
                <a:gd name="connsiteY3" fmla="*/ 2209103 h 6859588"/>
                <a:gd name="connsiteX4" fmla="*/ 0 w 12190413"/>
                <a:gd name="connsiteY4" fmla="*/ 0 h 6859588"/>
                <a:gd name="connsiteX5" fmla="*/ 12190413 w 12190413"/>
                <a:gd name="connsiteY5" fmla="*/ 0 h 6859588"/>
                <a:gd name="connsiteX6" fmla="*/ 12190413 w 12190413"/>
                <a:gd name="connsiteY6" fmla="*/ 6859588 h 6859588"/>
                <a:gd name="connsiteX7" fmla="*/ 0 w 12190413"/>
                <a:gd name="connsiteY7" fmla="*/ 6859588 h 685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0413" h="6859588">
                  <a:moveTo>
                    <a:pt x="5175336" y="2209103"/>
                  </a:moveTo>
                  <a:lnTo>
                    <a:pt x="5175336" y="5845103"/>
                  </a:lnTo>
                  <a:lnTo>
                    <a:pt x="7263335" y="5845103"/>
                  </a:lnTo>
                  <a:lnTo>
                    <a:pt x="7263335" y="2209103"/>
                  </a:lnTo>
                  <a:close/>
                  <a:moveTo>
                    <a:pt x="0" y="0"/>
                  </a:moveTo>
                  <a:lnTo>
                    <a:pt x="12190413" y="0"/>
                  </a:lnTo>
                  <a:lnTo>
                    <a:pt x="12190413" y="6859588"/>
                  </a:lnTo>
                  <a:lnTo>
                    <a:pt x="0" y="6859588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手机">
              <a:extLst>
                <a:ext uri="{FF2B5EF4-FFF2-40B4-BE49-F238E27FC236}">
                  <a16:creationId xmlns:a16="http://schemas.microsoft.com/office/drawing/2014/main" id="{3AEBED4A-60C0-439D-834A-7A6D4BA62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472" y="1481547"/>
              <a:ext cx="9569468" cy="5378041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0B7FBE4-A8B7-4593-B63E-651C7FCB6640}"/>
              </a:ext>
            </a:extLst>
          </p:cNvPr>
          <p:cNvGrpSpPr/>
          <p:nvPr/>
        </p:nvGrpSpPr>
        <p:grpSpPr>
          <a:xfrm>
            <a:off x="-22" y="-21704"/>
            <a:ext cx="12190413" cy="6874212"/>
            <a:chOff x="0" y="-21703"/>
            <a:chExt cx="12190413" cy="687421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081289F-EB1D-47CE-9FBF-98FBB569C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5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-21703"/>
              <a:ext cx="12190413" cy="6874212"/>
            </a:xfrm>
            <a:custGeom>
              <a:avLst/>
              <a:gdLst>
                <a:gd name="connsiteX0" fmla="*/ 5175336 w 12190413"/>
                <a:gd name="connsiteY0" fmla="*/ 2091074 h 6874212"/>
                <a:gd name="connsiteX1" fmla="*/ 5175336 w 12190413"/>
                <a:gd name="connsiteY1" fmla="*/ 5727074 h 6874212"/>
                <a:gd name="connsiteX2" fmla="*/ 7227335 w 12190413"/>
                <a:gd name="connsiteY2" fmla="*/ 5727074 h 6874212"/>
                <a:gd name="connsiteX3" fmla="*/ 7227335 w 12190413"/>
                <a:gd name="connsiteY3" fmla="*/ 2091074 h 6874212"/>
                <a:gd name="connsiteX4" fmla="*/ 0 w 12190413"/>
                <a:gd name="connsiteY4" fmla="*/ 0 h 6874212"/>
                <a:gd name="connsiteX5" fmla="*/ 12190413 w 12190413"/>
                <a:gd name="connsiteY5" fmla="*/ 0 h 6874212"/>
                <a:gd name="connsiteX6" fmla="*/ 12190413 w 12190413"/>
                <a:gd name="connsiteY6" fmla="*/ 6874212 h 6874212"/>
                <a:gd name="connsiteX7" fmla="*/ 0 w 12190413"/>
                <a:gd name="connsiteY7" fmla="*/ 6874212 h 687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0413" h="6874212">
                  <a:moveTo>
                    <a:pt x="5175336" y="2091074"/>
                  </a:moveTo>
                  <a:lnTo>
                    <a:pt x="5175336" y="5727074"/>
                  </a:lnTo>
                  <a:lnTo>
                    <a:pt x="7227335" y="5727074"/>
                  </a:lnTo>
                  <a:lnTo>
                    <a:pt x="7227335" y="2091074"/>
                  </a:lnTo>
                  <a:close/>
                  <a:moveTo>
                    <a:pt x="0" y="0"/>
                  </a:moveTo>
                  <a:lnTo>
                    <a:pt x="12190413" y="0"/>
                  </a:lnTo>
                  <a:lnTo>
                    <a:pt x="12190413" y="6874212"/>
                  </a:lnTo>
                  <a:lnTo>
                    <a:pt x="0" y="6874212"/>
                  </a:lnTo>
                  <a:close/>
                </a:path>
              </a:pathLst>
            </a:cu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0A23DC4-516A-41D4-BC0C-80CD10618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471" y="1474468"/>
              <a:ext cx="9569468" cy="5378041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DD13530-426A-4B33-A186-CB7C2F6E8397}"/>
              </a:ext>
            </a:extLst>
          </p:cNvPr>
          <p:cNvGrpSpPr/>
          <p:nvPr/>
        </p:nvGrpSpPr>
        <p:grpSpPr>
          <a:xfrm>
            <a:off x="-14" y="7078"/>
            <a:ext cx="12190417" cy="6859589"/>
            <a:chOff x="0" y="7079"/>
            <a:chExt cx="12190417" cy="6859589"/>
          </a:xfrm>
        </p:grpSpPr>
        <p:pic>
          <p:nvPicPr>
            <p:cNvPr id="17" name="图片 16" descr="https://timgsa.baidu.com/timg?image&amp;quality=80&amp;size=b9999_10000&amp;sec=1583072815547&amp;di=3fb166224a0cf374fe6d4fc5e9b1a05f&amp;imgtype=0&amp;src=http%3A%2F%2Fimg.autohome.com.cn%2F2009%2F12%2F14%2F14-11-41-34-369934294.jpg">
              <a:extLst>
                <a:ext uri="{FF2B5EF4-FFF2-40B4-BE49-F238E27FC236}">
                  <a16:creationId xmlns:a16="http://schemas.microsoft.com/office/drawing/2014/main" id="{A82BF6F8-ED23-4C02-BD48-E85F2AFAC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079"/>
              <a:ext cx="12190417" cy="6859589"/>
            </a:xfrm>
            <a:custGeom>
              <a:avLst/>
              <a:gdLst>
                <a:gd name="connsiteX0" fmla="*/ 5175339 w 12190417"/>
                <a:gd name="connsiteY0" fmla="*/ 2175170 h 6859589"/>
                <a:gd name="connsiteX1" fmla="*/ 5175339 w 12190417"/>
                <a:gd name="connsiteY1" fmla="*/ 5811170 h 6859589"/>
                <a:gd name="connsiteX2" fmla="*/ 7227339 w 12190417"/>
                <a:gd name="connsiteY2" fmla="*/ 5811170 h 6859589"/>
                <a:gd name="connsiteX3" fmla="*/ 7227339 w 12190417"/>
                <a:gd name="connsiteY3" fmla="*/ 2175170 h 6859589"/>
                <a:gd name="connsiteX4" fmla="*/ 0 w 12190417"/>
                <a:gd name="connsiteY4" fmla="*/ 0 h 6859589"/>
                <a:gd name="connsiteX5" fmla="*/ 12190417 w 12190417"/>
                <a:gd name="connsiteY5" fmla="*/ 0 h 6859589"/>
                <a:gd name="connsiteX6" fmla="*/ 12190417 w 12190417"/>
                <a:gd name="connsiteY6" fmla="*/ 6859589 h 6859589"/>
                <a:gd name="connsiteX7" fmla="*/ 0 w 12190417"/>
                <a:gd name="connsiteY7" fmla="*/ 6859589 h 685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0417" h="6859589">
                  <a:moveTo>
                    <a:pt x="5175339" y="2175170"/>
                  </a:moveTo>
                  <a:lnTo>
                    <a:pt x="5175339" y="5811170"/>
                  </a:lnTo>
                  <a:lnTo>
                    <a:pt x="7227339" y="5811170"/>
                  </a:lnTo>
                  <a:lnTo>
                    <a:pt x="7227339" y="2175170"/>
                  </a:lnTo>
                  <a:close/>
                  <a:moveTo>
                    <a:pt x="0" y="0"/>
                  </a:moveTo>
                  <a:lnTo>
                    <a:pt x="12190417" y="0"/>
                  </a:lnTo>
                  <a:lnTo>
                    <a:pt x="12190417" y="6859589"/>
                  </a:lnTo>
                  <a:lnTo>
                    <a:pt x="0" y="6859589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A4FADA6-1981-4CAA-9630-F9952168C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471" y="1474468"/>
              <a:ext cx="9569468" cy="5378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350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3521E-7 -3.96436E-6 L 2.43521E-7 -0.5264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3521E-7 -3.96436E-6 L 2.43521E-7 -0.5264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3521E-7 2.42999E-7 L 2.43521E-7 -0.526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3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3521E-7 4.60773E-6 L 2.43521E-7 -0.526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5FBB9EB-8765-48FE-9FC4-C6F8FEC0070F}"/>
              </a:ext>
            </a:extLst>
          </p:cNvPr>
          <p:cNvSpPr txBox="1"/>
          <p:nvPr/>
        </p:nvSpPr>
        <p:spPr>
          <a:xfrm>
            <a:off x="3893427" y="934698"/>
            <a:ext cx="220177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4</a:t>
            </a:r>
            <a:endParaRPr lang="zh-CN" altLang="en-US" sz="287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杨任东竹石体-Semibold" panose="02000000000000000000" pitchFamily="2" charset="-122"/>
              <a:ea typeface="杨任东竹石体-Semibold" panose="020000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FBF4D3-B3CB-4584-A13A-2E94A11CE179}"/>
              </a:ext>
            </a:extLst>
          </p:cNvPr>
          <p:cNvSpPr txBox="1"/>
          <p:nvPr/>
        </p:nvSpPr>
        <p:spPr>
          <a:xfrm>
            <a:off x="6095205" y="934698"/>
            <a:ext cx="2447215" cy="450892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28700" b="1" dirty="0">
                <a:ln/>
                <a:solidFill>
                  <a:schemeClr val="accent4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V</a:t>
            </a:r>
            <a:endParaRPr lang="zh-CN" altLang="en-US" sz="28700" b="1" dirty="0">
              <a:ln/>
              <a:solidFill>
                <a:schemeClr val="accent4"/>
              </a:solidFill>
              <a:latin typeface="杨任东竹石体-Semibold" panose="02000000000000000000" pitchFamily="2" charset="-122"/>
              <a:ea typeface="杨任东竹石体-Semibold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8" presetClass="entr" presetSubtype="0" accel="5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228</Words>
  <Application>Microsoft Office PowerPoint</Application>
  <PresentationFormat>自定义</PresentationFormat>
  <Paragraphs>77</Paragraphs>
  <Slides>18</Slides>
  <Notes>12</Notes>
  <HiddenSlides>0</HiddenSlides>
  <MMClips>3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11</vt:i4>
      </vt:variant>
      <vt:variant>
        <vt:lpstr>幻灯片标题</vt:lpstr>
      </vt:variant>
      <vt:variant>
        <vt:i4>18</vt:i4>
      </vt:variant>
    </vt:vector>
  </HeadingPairs>
  <TitlesOfParts>
    <vt:vector size="50" baseType="lpstr">
      <vt:lpstr>ITC Avant Garde Std Bk</vt:lpstr>
      <vt:lpstr>LiHei Pro</vt:lpstr>
      <vt:lpstr>Open Sans Extrabold</vt:lpstr>
      <vt:lpstr>Signika</vt:lpstr>
      <vt:lpstr>等线</vt:lpstr>
      <vt:lpstr>等线 Light</vt:lpstr>
      <vt:lpstr>方正卡通简体</vt:lpstr>
      <vt:lpstr>迷你简汉真广标</vt:lpstr>
      <vt:lpstr>手书体</vt:lpstr>
      <vt:lpstr>思源宋体 CN Heavy</vt:lpstr>
      <vt:lpstr>思源宋体 CN Medium</vt:lpstr>
      <vt:lpstr>宋体</vt:lpstr>
      <vt:lpstr>微软雅黑</vt:lpstr>
      <vt:lpstr>杨任东竹石体-Semibold</vt:lpstr>
      <vt:lpstr>站酷快乐体2016修订版</vt:lpstr>
      <vt:lpstr>站酷庆科黄油体</vt:lpstr>
      <vt:lpstr>站酷文艺体</vt:lpstr>
      <vt:lpstr>Arial</vt:lpstr>
      <vt:lpstr>Calibri</vt:lpstr>
      <vt:lpstr>Franklin Gothic Book</vt:lpstr>
      <vt:lpstr>Impact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9_Office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yozo</dc:creator>
  <cp:lastModifiedBy>DELL</cp:lastModifiedBy>
  <cp:revision>83</cp:revision>
  <dcterms:created xsi:type="dcterms:W3CDTF">2015-12-01T09:06:00Z</dcterms:created>
  <dcterms:modified xsi:type="dcterms:W3CDTF">2020-03-02T08:04:18Z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